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14"/>
  </p:notesMasterIdLst>
  <p:sldIdLst>
    <p:sldId id="602" r:id="rId3"/>
    <p:sldId id="1002" r:id="rId4"/>
    <p:sldId id="1004" r:id="rId5"/>
    <p:sldId id="1003" r:id="rId6"/>
    <p:sldId id="1007" r:id="rId7"/>
    <p:sldId id="1009" r:id="rId8"/>
    <p:sldId id="1008" r:id="rId9"/>
    <p:sldId id="1011" r:id="rId10"/>
    <p:sldId id="1010" r:id="rId11"/>
    <p:sldId id="1006" r:id="rId12"/>
    <p:sldId id="6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94" autoAdjust="0"/>
  </p:normalViewPr>
  <p:slideViewPr>
    <p:cSldViewPr snapToGrid="0" showGuides="1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C4A0-DE13-4113-85AD-9F6C64F21C9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32D2C-B3BD-45FE-9096-CAEDD9BA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2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83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5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64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57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42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58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10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30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564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11/14/2018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4798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1927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812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04668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 flip="none" rotWithShape="1">
          <a:gsLst>
            <a:gs pos="100000">
              <a:srgbClr val="02305B"/>
            </a:gs>
            <a:gs pos="0">
              <a:srgbClr val="005C9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4ECB8-14C0-4B30-9E95-16A5B8BC18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" y="-1667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6019F-4552-4E68-A169-99ED78B36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4"/>
          <a:stretch/>
        </p:blipFill>
        <p:spPr>
          <a:xfrm>
            <a:off x="-294735" y="-301301"/>
            <a:ext cx="6653312" cy="2173106"/>
          </a:xfrm>
          <a:prstGeom prst="rect">
            <a:avLst/>
          </a:prstGeom>
        </p:spPr>
      </p:pic>
      <p:sp>
        <p:nvSpPr>
          <p:cNvPr id="16" name="Hexagon 15">
            <a:extLst>
              <a:ext uri="{FF2B5EF4-FFF2-40B4-BE49-F238E27FC236}">
                <a16:creationId xmlns:a16="http://schemas.microsoft.com/office/drawing/2014/main" id="{B64A589A-043D-4758-9861-B0C68C298FEE}"/>
              </a:ext>
            </a:extLst>
          </p:cNvPr>
          <p:cNvSpPr/>
          <p:nvPr userDrawn="1"/>
        </p:nvSpPr>
        <p:spPr>
          <a:xfrm rot="5400000">
            <a:off x="525008" y="-110898"/>
            <a:ext cx="819762" cy="730644"/>
          </a:xfrm>
          <a:prstGeom prst="hexagon">
            <a:avLst/>
          </a:prstGeom>
          <a:noFill/>
          <a:ln w="15875">
            <a:solidFill>
              <a:schemeClr val="bg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7" name="Hexagon 5">
            <a:extLst>
              <a:ext uri="{FF2B5EF4-FFF2-40B4-BE49-F238E27FC236}">
                <a16:creationId xmlns:a16="http://schemas.microsoft.com/office/drawing/2014/main" id="{11D93AE9-D6C1-415D-B0EF-9D68F680375C}"/>
              </a:ext>
            </a:extLst>
          </p:cNvPr>
          <p:cNvSpPr/>
          <p:nvPr userDrawn="1"/>
        </p:nvSpPr>
        <p:spPr>
          <a:xfrm rot="5400000">
            <a:off x="315166" y="-35928"/>
            <a:ext cx="600417" cy="533157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8" name="Hexagon 5">
            <a:extLst>
              <a:ext uri="{FF2B5EF4-FFF2-40B4-BE49-F238E27FC236}">
                <a16:creationId xmlns:a16="http://schemas.microsoft.com/office/drawing/2014/main" id="{D237ABB4-7D4D-40F5-A4BB-8E4F9306B40A}"/>
              </a:ext>
            </a:extLst>
          </p:cNvPr>
          <p:cNvSpPr/>
          <p:nvPr userDrawn="1"/>
        </p:nvSpPr>
        <p:spPr>
          <a:xfrm rot="5400000">
            <a:off x="315166" y="-35928"/>
            <a:ext cx="600417" cy="533157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9" name="Hexagon 5">
            <a:extLst>
              <a:ext uri="{FF2B5EF4-FFF2-40B4-BE49-F238E27FC236}">
                <a16:creationId xmlns:a16="http://schemas.microsoft.com/office/drawing/2014/main" id="{A591193F-94F6-4DEA-89C7-323B2FE0EDEF}"/>
              </a:ext>
            </a:extLst>
          </p:cNvPr>
          <p:cNvSpPr/>
          <p:nvPr userDrawn="1"/>
        </p:nvSpPr>
        <p:spPr>
          <a:xfrm rot="5400000">
            <a:off x="5047238" y="691826"/>
            <a:ext cx="640021" cy="568325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0" name="Hexagon 5">
            <a:extLst>
              <a:ext uri="{FF2B5EF4-FFF2-40B4-BE49-F238E27FC236}">
                <a16:creationId xmlns:a16="http://schemas.microsoft.com/office/drawing/2014/main" id="{4561CCEA-8AF5-4451-9AEF-CF5CDB3EEB04}"/>
              </a:ext>
            </a:extLst>
          </p:cNvPr>
          <p:cNvSpPr/>
          <p:nvPr userDrawn="1"/>
        </p:nvSpPr>
        <p:spPr>
          <a:xfrm rot="5400000">
            <a:off x="315166" y="-35928"/>
            <a:ext cx="600417" cy="533157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rgbClr val="443664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1" name="Hexagon 5">
            <a:extLst>
              <a:ext uri="{FF2B5EF4-FFF2-40B4-BE49-F238E27FC236}">
                <a16:creationId xmlns:a16="http://schemas.microsoft.com/office/drawing/2014/main" id="{A0DA5E09-05F3-4311-BFBC-C07C09539462}"/>
              </a:ext>
            </a:extLst>
          </p:cNvPr>
          <p:cNvSpPr/>
          <p:nvPr userDrawn="1"/>
        </p:nvSpPr>
        <p:spPr>
          <a:xfrm rot="5400000">
            <a:off x="-132334" y="1754446"/>
            <a:ext cx="961276" cy="853592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rgbClr val="992766">
              <a:alpha val="2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2" name="Hexagon 5">
            <a:extLst>
              <a:ext uri="{FF2B5EF4-FFF2-40B4-BE49-F238E27FC236}">
                <a16:creationId xmlns:a16="http://schemas.microsoft.com/office/drawing/2014/main" id="{0050A5AF-CED6-4001-8551-66288CBF419E}"/>
              </a:ext>
            </a:extLst>
          </p:cNvPr>
          <p:cNvSpPr/>
          <p:nvPr userDrawn="1"/>
        </p:nvSpPr>
        <p:spPr>
          <a:xfrm rot="5400000">
            <a:off x="4704522" y="471446"/>
            <a:ext cx="874207" cy="776277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rgbClr val="003D61">
              <a:alpha val="1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3" name="Hexagon 5">
            <a:extLst>
              <a:ext uri="{FF2B5EF4-FFF2-40B4-BE49-F238E27FC236}">
                <a16:creationId xmlns:a16="http://schemas.microsoft.com/office/drawing/2014/main" id="{69F492C5-0523-4108-88FD-E30A2C042A73}"/>
              </a:ext>
            </a:extLst>
          </p:cNvPr>
          <p:cNvSpPr/>
          <p:nvPr userDrawn="1"/>
        </p:nvSpPr>
        <p:spPr>
          <a:xfrm rot="5400000">
            <a:off x="88086" y="2471184"/>
            <a:ext cx="1160240" cy="1030268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4" name="Hexagon 5">
            <a:extLst>
              <a:ext uri="{FF2B5EF4-FFF2-40B4-BE49-F238E27FC236}">
                <a16:creationId xmlns:a16="http://schemas.microsoft.com/office/drawing/2014/main" id="{C510FBCF-8B7A-4C1D-A16C-57DFBA9C6F58}"/>
              </a:ext>
            </a:extLst>
          </p:cNvPr>
          <p:cNvSpPr/>
          <p:nvPr userDrawn="1"/>
        </p:nvSpPr>
        <p:spPr>
          <a:xfrm rot="5400000">
            <a:off x="546751" y="2463144"/>
            <a:ext cx="800705" cy="711009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rgbClr val="5EC8D7">
              <a:alpha val="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5" name="Hexagon 5">
            <a:extLst>
              <a:ext uri="{FF2B5EF4-FFF2-40B4-BE49-F238E27FC236}">
                <a16:creationId xmlns:a16="http://schemas.microsoft.com/office/drawing/2014/main" id="{28F07CAC-087D-4D5F-95BF-21DEA9432FA8}"/>
              </a:ext>
            </a:extLst>
          </p:cNvPr>
          <p:cNvSpPr/>
          <p:nvPr userDrawn="1"/>
        </p:nvSpPr>
        <p:spPr>
          <a:xfrm rot="5400000">
            <a:off x="436663" y="-226665"/>
            <a:ext cx="800705" cy="711009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326D38-598B-4DB6-80D3-81BA8235D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9" t="-2413" b="28703"/>
          <a:stretch/>
        </p:blipFill>
        <p:spPr>
          <a:xfrm>
            <a:off x="9642776" y="3470795"/>
            <a:ext cx="2821202" cy="3590178"/>
          </a:xfrm>
          <a:prstGeom prst="rect">
            <a:avLst/>
          </a:prstGeom>
        </p:spPr>
      </p:pic>
      <p:sp>
        <p:nvSpPr>
          <p:cNvPr id="27" name="Hexagon 5">
            <a:extLst>
              <a:ext uri="{FF2B5EF4-FFF2-40B4-BE49-F238E27FC236}">
                <a16:creationId xmlns:a16="http://schemas.microsoft.com/office/drawing/2014/main" id="{C779A2A4-EA0D-4474-84AF-E68DFB7135C7}"/>
              </a:ext>
            </a:extLst>
          </p:cNvPr>
          <p:cNvSpPr/>
          <p:nvPr userDrawn="1"/>
        </p:nvSpPr>
        <p:spPr>
          <a:xfrm rot="5400000">
            <a:off x="919774" y="4545026"/>
            <a:ext cx="1297003" cy="1151711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D1F10F-B522-4484-AB01-DD2AA33ED2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86" y="5596282"/>
            <a:ext cx="1135062" cy="11350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386369-DE39-4B97-8653-8CD0EC038D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31" y="5169791"/>
            <a:ext cx="2217797" cy="12407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151E3-6AF1-4AF7-BCDC-AAB6657DF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4" y="4493161"/>
            <a:ext cx="1726141" cy="1726141"/>
          </a:xfrm>
          <a:prstGeom prst="rect">
            <a:avLst/>
          </a:prstGeom>
        </p:spPr>
      </p:pic>
      <p:sp>
        <p:nvSpPr>
          <p:cNvPr id="31" name="Hexagon 5">
            <a:extLst>
              <a:ext uri="{FF2B5EF4-FFF2-40B4-BE49-F238E27FC236}">
                <a16:creationId xmlns:a16="http://schemas.microsoft.com/office/drawing/2014/main" id="{CA332A66-5759-4546-B6E6-AFD2F0C3887B}"/>
              </a:ext>
            </a:extLst>
          </p:cNvPr>
          <p:cNvSpPr/>
          <p:nvPr userDrawn="1"/>
        </p:nvSpPr>
        <p:spPr>
          <a:xfrm rot="5400000">
            <a:off x="10628324" y="132713"/>
            <a:ext cx="956837" cy="849651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7C90A6C-8CD2-4849-A087-104D4A2143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39582"/>
            <a:ext cx="1330610" cy="13306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5B6107-A6DE-443A-B389-6AAFBB96E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82" y="-237613"/>
            <a:ext cx="3656685" cy="20457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9719B5-7855-444F-BCDC-D3A5D5F29F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17" y="184148"/>
            <a:ext cx="1467558" cy="14675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FCA4F3-523C-4A39-889B-15C19B4302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76" y="2873099"/>
            <a:ext cx="3763445" cy="21054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ACDEA96-7044-4381-883D-2115EB32BB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75" y="3902634"/>
            <a:ext cx="4652507" cy="26028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A11345-6B09-408A-81C9-C64C3642186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17" y="135493"/>
            <a:ext cx="3656685" cy="2045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C4B787B-FA7A-4107-B1B9-23420C4A5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0"/>
          <a:stretch/>
        </p:blipFill>
        <p:spPr>
          <a:xfrm>
            <a:off x="-294735" y="-530879"/>
            <a:ext cx="6653312" cy="240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</p:spTree>
    <p:extLst>
      <p:ext uri="{BB962C8B-B14F-4D97-AF65-F5344CB8AC3E}">
        <p14:creationId xmlns:p14="http://schemas.microsoft.com/office/powerpoint/2010/main" val="2930053209"/>
      </p:ext>
    </p:extLst>
  </p:cSld>
  <p:clrMapOvr>
    <a:masterClrMapping/>
  </p:clrMapOvr>
  <p:transition spd="med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71733"/>
      </p:ext>
    </p:extLst>
  </p:cSld>
  <p:clrMapOvr>
    <a:masterClrMapping/>
  </p:clrMapOvr>
  <p:transition spd="med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430887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spc="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600" b="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41200"/>
      </p:ext>
    </p:extLst>
  </p:cSld>
  <p:clrMapOvr>
    <a:masterClrMapping/>
  </p:clrMapOvr>
  <p:transition spd="med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910"/>
      </p:ext>
    </p:extLst>
  </p:cSld>
  <p:clrMapOvr>
    <a:masterClrMapping/>
  </p:clrMapOvr>
  <p:transition spd="med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11/14/2018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98107"/>
      </p:ext>
    </p:extLst>
  </p:cSld>
  <p:clrMapOvr>
    <a:masterClrMapping/>
  </p:clrMapOvr>
  <p:transition spd="med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8987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2504"/>
      </p:ext>
    </p:extLst>
  </p:cSld>
  <p:clrMapOvr>
    <a:masterClrMapping/>
  </p:clrMapOvr>
  <p:transition spd="med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1135"/>
      </p:ext>
    </p:extLst>
  </p:cSld>
  <p:clrMapOvr>
    <a:masterClrMapping/>
  </p:clrMapOvr>
  <p:transition spd="med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22479"/>
      </p:ext>
    </p:extLst>
  </p:cSld>
  <p:clrMapOvr>
    <a:masterClrMapping/>
  </p:clrMapOvr>
  <p:transition spd="med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B50B79-97A3-4A94-96F9-24D7D63A9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3890"/>
      </p:ext>
    </p:extLst>
  </p:cSld>
  <p:clrMapOvr>
    <a:masterClrMapping/>
  </p:clrMapOvr>
  <p:transition spd="med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5E5356-C4BF-4CB0-913F-04DD42F295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11/14/2018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96176"/>
      </p:ext>
    </p:extLst>
  </p:cSld>
  <p:clrMapOvr>
    <a:masterClrMapping/>
  </p:clrMapOvr>
  <p:transition spd="med" advTm="1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3"/>
          <p:cNvSpPr/>
          <p:nvPr userDrawn="1"/>
        </p:nvSpPr>
        <p:spPr bwMode="auto">
          <a:xfrm>
            <a:off x="7642503" y="1587641"/>
            <a:ext cx="1596956" cy="462224"/>
          </a:xfrm>
          <a:custGeom>
            <a:avLst/>
            <a:gdLst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847" h="907221">
                <a:moveTo>
                  <a:pt x="0" y="0"/>
                </a:moveTo>
                <a:lnTo>
                  <a:pt x="4964847" y="0"/>
                </a:lnTo>
                <a:lnTo>
                  <a:pt x="4964847" y="907221"/>
                </a:lnTo>
                <a:lnTo>
                  <a:pt x="0" y="9072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0">
                <a:schemeClr val="tx2">
                  <a:lumMod val="75000"/>
                </a:schemeClr>
              </a:gs>
              <a:gs pos="100000">
                <a:schemeClr val="tx1">
                  <a:alpha val="68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Rectangle 13"/>
          <p:cNvSpPr/>
          <p:nvPr userDrawn="1"/>
        </p:nvSpPr>
        <p:spPr bwMode="auto">
          <a:xfrm>
            <a:off x="7642503" y="2090057"/>
            <a:ext cx="1596956" cy="457200"/>
          </a:xfrm>
          <a:custGeom>
            <a:avLst/>
            <a:gdLst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847" h="907221">
                <a:moveTo>
                  <a:pt x="0" y="0"/>
                </a:moveTo>
                <a:lnTo>
                  <a:pt x="4964847" y="0"/>
                </a:lnTo>
                <a:lnTo>
                  <a:pt x="4964847" y="907221"/>
                </a:lnTo>
                <a:lnTo>
                  <a:pt x="0" y="9072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0">
                <a:schemeClr val="tx2">
                  <a:lumMod val="75000"/>
                </a:schemeClr>
              </a:gs>
              <a:gs pos="100000">
                <a:schemeClr val="tx1">
                  <a:alpha val="68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611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Tm="1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Title">
    <p:bg>
      <p:bgPr>
        <a:gradFill flip="none" rotWithShape="1">
          <a:gsLst>
            <a:gs pos="95000">
              <a:srgbClr val="002060"/>
            </a:gs>
            <a:gs pos="0">
              <a:schemeClr val="accent4">
                <a:lumMod val="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C12plnry_AGonline_cloud.png">
            <a:extLst>
              <a:ext uri="{FF2B5EF4-FFF2-40B4-BE49-F238E27FC236}">
                <a16:creationId xmlns:a16="http://schemas.microsoft.com/office/drawing/2014/main" id="{4E4E8E31-8860-48D5-9597-8DFB9589F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t="19004" r="38323"/>
          <a:stretch/>
        </p:blipFill>
        <p:spPr>
          <a:xfrm>
            <a:off x="-28917" y="1"/>
            <a:ext cx="12249835" cy="6858000"/>
          </a:xfrm>
          <a:prstGeom prst="rect">
            <a:avLst/>
          </a:prstGeom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90ABD1-C335-4A77-A0A9-6AC36D14CBC7}"/>
              </a:ext>
            </a:extLst>
          </p:cNvPr>
          <p:cNvGrpSpPr/>
          <p:nvPr userDrawn="1"/>
        </p:nvGrpSpPr>
        <p:grpSpPr>
          <a:xfrm>
            <a:off x="1836058" y="393912"/>
            <a:ext cx="5287179" cy="4011648"/>
            <a:chOff x="549908" y="697299"/>
            <a:chExt cx="5923705" cy="44946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F57226-24A7-4802-A16C-96657A3D0111}"/>
                </a:ext>
              </a:extLst>
            </p:cNvPr>
            <p:cNvGrpSpPr/>
            <p:nvPr/>
          </p:nvGrpSpPr>
          <p:grpSpPr>
            <a:xfrm>
              <a:off x="549908" y="697299"/>
              <a:ext cx="5923705" cy="3918799"/>
              <a:chOff x="8003413" y="125772"/>
              <a:chExt cx="8305429" cy="525378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BC907C5-E82C-4878-AA5C-10C96092E701}"/>
                  </a:ext>
                </a:extLst>
              </p:cNvPr>
              <p:cNvGrpSpPr/>
              <p:nvPr/>
            </p:nvGrpSpPr>
            <p:grpSpPr>
              <a:xfrm>
                <a:off x="8528194" y="125772"/>
                <a:ext cx="6283954" cy="3412757"/>
                <a:chOff x="524927" y="654480"/>
                <a:chExt cx="5411533" cy="293895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18C69B5-2871-4E3C-8B73-CCD2335E1E04}"/>
                    </a:ext>
                  </a:extLst>
                </p:cNvPr>
                <p:cNvGrpSpPr/>
                <p:nvPr/>
              </p:nvGrpSpPr>
              <p:grpSpPr>
                <a:xfrm>
                  <a:off x="2680152" y="654480"/>
                  <a:ext cx="3256308" cy="2938955"/>
                  <a:chOff x="7258115" y="654480"/>
                  <a:chExt cx="3256308" cy="2938955"/>
                </a:xfrm>
              </p:grpSpPr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26FEAC22-9C92-4CA6-9258-0C705EF48F3B}"/>
                      </a:ext>
                    </a:extLst>
                  </p:cNvPr>
                  <p:cNvSpPr/>
                  <p:nvPr/>
                </p:nvSpPr>
                <p:spPr>
                  <a:xfrm>
                    <a:off x="7258115" y="810806"/>
                    <a:ext cx="270225" cy="248254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3" name="Rounded Rectangle 32">
                    <a:extLst>
                      <a:ext uri="{FF2B5EF4-FFF2-40B4-BE49-F238E27FC236}">
                        <a16:creationId xmlns:a16="http://schemas.microsoft.com/office/drawing/2014/main" id="{64C67868-647F-4F40-A6F3-F4374F6DE5FE}"/>
                      </a:ext>
                    </a:extLst>
                  </p:cNvPr>
                  <p:cNvSpPr/>
                  <p:nvPr/>
                </p:nvSpPr>
                <p:spPr>
                  <a:xfrm>
                    <a:off x="7691431" y="3206871"/>
                    <a:ext cx="245139" cy="225208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ounded Rectangle 33">
                    <a:extLst>
                      <a:ext uri="{FF2B5EF4-FFF2-40B4-BE49-F238E27FC236}">
                        <a16:creationId xmlns:a16="http://schemas.microsoft.com/office/drawing/2014/main" id="{A5153533-2BE3-404B-B234-C2CDE70DCA71}"/>
                      </a:ext>
                    </a:extLst>
                  </p:cNvPr>
                  <p:cNvSpPr/>
                  <p:nvPr/>
                </p:nvSpPr>
                <p:spPr>
                  <a:xfrm>
                    <a:off x="7479656" y="654480"/>
                    <a:ext cx="270225" cy="248254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ounded Rectangle 34">
                    <a:extLst>
                      <a:ext uri="{FF2B5EF4-FFF2-40B4-BE49-F238E27FC236}">
                        <a16:creationId xmlns:a16="http://schemas.microsoft.com/office/drawing/2014/main" id="{288B9271-6880-45D1-A88B-4122D8689897}"/>
                      </a:ext>
                    </a:extLst>
                  </p:cNvPr>
                  <p:cNvSpPr/>
                  <p:nvPr/>
                </p:nvSpPr>
                <p:spPr>
                  <a:xfrm>
                    <a:off x="7903721" y="2628615"/>
                    <a:ext cx="336996" cy="309596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ounded Rectangle 35">
                    <a:extLst>
                      <a:ext uri="{FF2B5EF4-FFF2-40B4-BE49-F238E27FC236}">
                        <a16:creationId xmlns:a16="http://schemas.microsoft.com/office/drawing/2014/main" id="{392F6FA7-A9F3-4FA8-B7F2-C4E0296AD7C7}"/>
                      </a:ext>
                    </a:extLst>
                  </p:cNvPr>
                  <p:cNvSpPr/>
                  <p:nvPr/>
                </p:nvSpPr>
                <p:spPr>
                  <a:xfrm>
                    <a:off x="9690485" y="924505"/>
                    <a:ext cx="351056" cy="322512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>
                      <a:defRPr/>
                    </a:pPr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ounded Rectangle 36">
                    <a:extLst>
                      <a:ext uri="{FF2B5EF4-FFF2-40B4-BE49-F238E27FC236}">
                        <a16:creationId xmlns:a16="http://schemas.microsoft.com/office/drawing/2014/main" id="{1921FB60-2357-41F1-A84C-19CEF7071EF1}"/>
                      </a:ext>
                    </a:extLst>
                  </p:cNvPr>
                  <p:cNvSpPr/>
                  <p:nvPr/>
                </p:nvSpPr>
                <p:spPr>
                  <a:xfrm>
                    <a:off x="10065244" y="3345181"/>
                    <a:ext cx="270225" cy="248254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9" name="Rounded Rectangle 37">
                    <a:extLst>
                      <a:ext uri="{FF2B5EF4-FFF2-40B4-BE49-F238E27FC236}">
                        <a16:creationId xmlns:a16="http://schemas.microsoft.com/office/drawing/2014/main" id="{E3B73D7F-A5F4-465A-AED2-13E57B31AB1F}"/>
                      </a:ext>
                    </a:extLst>
                  </p:cNvPr>
                  <p:cNvSpPr/>
                  <p:nvPr/>
                </p:nvSpPr>
                <p:spPr>
                  <a:xfrm>
                    <a:off x="9501823" y="2979148"/>
                    <a:ext cx="208811" cy="191834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0" name="Rounded Rectangle 38">
                    <a:extLst>
                      <a:ext uri="{FF2B5EF4-FFF2-40B4-BE49-F238E27FC236}">
                        <a16:creationId xmlns:a16="http://schemas.microsoft.com/office/drawing/2014/main" id="{7B220E06-6BB8-43BD-AFA7-9D4AEEBFC59E}"/>
                      </a:ext>
                    </a:extLst>
                  </p:cNvPr>
                  <p:cNvSpPr/>
                  <p:nvPr/>
                </p:nvSpPr>
                <p:spPr>
                  <a:xfrm>
                    <a:off x="10163367" y="2531337"/>
                    <a:ext cx="351056" cy="322512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>
                      <a:defRPr/>
                    </a:pPr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</p:grp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0C40714C-EEBB-409C-ACD3-668C3B71E2CF}"/>
                    </a:ext>
                  </a:extLst>
                </p:cNvPr>
                <p:cNvSpPr/>
                <p:nvPr/>
              </p:nvSpPr>
              <p:spPr>
                <a:xfrm>
                  <a:off x="895963" y="2140338"/>
                  <a:ext cx="184527" cy="169524"/>
                </a:xfrm>
                <a:prstGeom prst="roundRect">
                  <a:avLst>
                    <a:gd name="adj" fmla="val 8340"/>
                  </a:avLst>
                </a:prstGeom>
                <a:solidFill>
                  <a:srgbClr val="5AC3FA">
                    <a:alpha val="12000"/>
                  </a:srgbClr>
                </a:solidFill>
                <a:ln w="3175" cap="flat" cmpd="sng" algn="ctr">
                  <a:solidFill>
                    <a:srgbClr val="5AC3FA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1796" tIns="45898" rIns="91796" bIns="4589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7954"/>
                  <a:endParaRPr lang="en-US">
                    <a:solidFill>
                      <a:srgbClr val="FFFFFF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9428B695-43FD-4DA1-B0D0-E10B0D7C1095}"/>
                    </a:ext>
                  </a:extLst>
                </p:cNvPr>
                <p:cNvSpPr/>
                <p:nvPr/>
              </p:nvSpPr>
              <p:spPr>
                <a:xfrm>
                  <a:off x="524927" y="1847572"/>
                  <a:ext cx="270225" cy="248254"/>
                </a:xfrm>
                <a:prstGeom prst="roundRect">
                  <a:avLst>
                    <a:gd name="adj" fmla="val 8340"/>
                  </a:avLst>
                </a:prstGeom>
                <a:solidFill>
                  <a:srgbClr val="5AC3FA">
                    <a:alpha val="12000"/>
                  </a:srgbClr>
                </a:solidFill>
                <a:ln w="3175" cap="flat" cmpd="sng" algn="ctr">
                  <a:solidFill>
                    <a:srgbClr val="5AC3FA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1796" tIns="45898" rIns="91796" bIns="4589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7954"/>
                  <a:endParaRPr lang="en-US">
                    <a:solidFill>
                      <a:srgbClr val="FFFFFF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336E66F-5737-4C1B-BB8F-92A1FCA3C0E8}"/>
                  </a:ext>
                </a:extLst>
              </p:cNvPr>
              <p:cNvGrpSpPr/>
              <p:nvPr/>
            </p:nvGrpSpPr>
            <p:grpSpPr>
              <a:xfrm flipH="1">
                <a:off x="8003413" y="1301814"/>
                <a:ext cx="8305429" cy="4077745"/>
                <a:chOff x="-2997880" y="-897265"/>
                <a:chExt cx="6482094" cy="318253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4B6E31-6B97-4E51-A596-647DCFC59B01}"/>
                    </a:ext>
                  </a:extLst>
                </p:cNvPr>
                <p:cNvGrpSpPr/>
                <p:nvPr/>
              </p:nvGrpSpPr>
              <p:grpSpPr>
                <a:xfrm>
                  <a:off x="-2997880" y="-897265"/>
                  <a:ext cx="6482094" cy="2282211"/>
                  <a:chOff x="1580083" y="-897265"/>
                  <a:chExt cx="6482094" cy="2282211"/>
                </a:xfrm>
              </p:grpSpPr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1B469671-8373-49D9-9C6F-2F079F584761}"/>
                      </a:ext>
                    </a:extLst>
                  </p:cNvPr>
                  <p:cNvSpPr/>
                  <p:nvPr/>
                </p:nvSpPr>
                <p:spPr>
                  <a:xfrm>
                    <a:off x="1580083" y="-774369"/>
                    <a:ext cx="211580" cy="194378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4A47675E-3CA4-49F2-895B-2B8F4DA51E15}"/>
                      </a:ext>
                    </a:extLst>
                  </p:cNvPr>
                  <p:cNvSpPr/>
                  <p:nvPr/>
                </p:nvSpPr>
                <p:spPr>
                  <a:xfrm>
                    <a:off x="7009736" y="654699"/>
                    <a:ext cx="245139" cy="225208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96395DA0-7C0E-46C0-9204-058BBE0DD79E}"/>
                      </a:ext>
                    </a:extLst>
                  </p:cNvPr>
                  <p:cNvSpPr/>
                  <p:nvPr/>
                </p:nvSpPr>
                <p:spPr>
                  <a:xfrm>
                    <a:off x="1711686" y="-897265"/>
                    <a:ext cx="242126" cy="222440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A7D6055A-082C-4ABA-813C-3BD642E5B2B4}"/>
                      </a:ext>
                    </a:extLst>
                  </p:cNvPr>
                  <p:cNvSpPr/>
                  <p:nvPr/>
                </p:nvSpPr>
                <p:spPr>
                  <a:xfrm>
                    <a:off x="7725182" y="1075351"/>
                    <a:ext cx="336995" cy="309595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BE244C63-5DD8-473C-853E-832448683E19}"/>
                      </a:ext>
                    </a:extLst>
                  </p:cNvPr>
                  <p:cNvSpPr/>
                  <p:nvPr/>
                </p:nvSpPr>
                <p:spPr>
                  <a:xfrm>
                    <a:off x="4224024" y="819125"/>
                    <a:ext cx="270225" cy="248255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E6E33D95-DC0E-4C42-A7C8-8B3529795B9D}"/>
                      </a:ext>
                    </a:extLst>
                  </p:cNvPr>
                  <p:cNvSpPr/>
                  <p:nvPr/>
                </p:nvSpPr>
                <p:spPr>
                  <a:xfrm>
                    <a:off x="4445693" y="739567"/>
                    <a:ext cx="168498" cy="154797"/>
                  </a:xfrm>
                  <a:prstGeom prst="roundRect">
                    <a:avLst>
                      <a:gd name="adj" fmla="val 8340"/>
                    </a:avLst>
                  </a:prstGeom>
                  <a:solidFill>
                    <a:srgbClr val="5AC3FA">
                      <a:alpha val="12000"/>
                    </a:srgbClr>
                  </a:solidFill>
                  <a:ln w="3175" cap="flat" cmpd="sng" algn="ctr">
                    <a:solidFill>
                      <a:srgbClr val="5AC3FA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none" lIns="91796" tIns="45898" rIns="91796" bIns="4589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7954"/>
                    <a:endParaRPr lang="en-US">
                      <a:solidFill>
                        <a:srgbClr val="FFFFFF"/>
                      </a:solidFill>
                      <a:latin typeface="Arial" pitchFamily="-97" charset="0"/>
                      <a:ea typeface="ＭＳ Ｐゴシック" pitchFamily="-97" charset="-128"/>
                      <a:cs typeface="ＭＳ Ｐゴシック" pitchFamily="-97" charset="-128"/>
                    </a:endParaRPr>
                  </a:p>
                </p:txBody>
              </p:sp>
            </p:grp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F1CA97F1-E07F-40E0-A81E-4F7D961E4EC9}"/>
                    </a:ext>
                  </a:extLst>
                </p:cNvPr>
                <p:cNvSpPr/>
                <p:nvPr/>
              </p:nvSpPr>
              <p:spPr>
                <a:xfrm>
                  <a:off x="1333675" y="2115752"/>
                  <a:ext cx="184526" cy="169522"/>
                </a:xfrm>
                <a:prstGeom prst="roundRect">
                  <a:avLst>
                    <a:gd name="adj" fmla="val 8340"/>
                  </a:avLst>
                </a:prstGeom>
                <a:solidFill>
                  <a:srgbClr val="5AC3FA">
                    <a:alpha val="12000"/>
                  </a:srgbClr>
                </a:solidFill>
                <a:ln w="3175" cap="flat" cmpd="sng" algn="ctr">
                  <a:solidFill>
                    <a:srgbClr val="5AC3FA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1796" tIns="45898" rIns="91796" bIns="4589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7954"/>
                  <a:endParaRPr lang="en-US">
                    <a:solidFill>
                      <a:srgbClr val="FFFFFF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C1A429BA-74A2-46DA-A571-94C29698BE3A}"/>
                    </a:ext>
                  </a:extLst>
                </p:cNvPr>
                <p:cNvSpPr/>
                <p:nvPr/>
              </p:nvSpPr>
              <p:spPr>
                <a:xfrm>
                  <a:off x="1085566" y="1724636"/>
                  <a:ext cx="270225" cy="248254"/>
                </a:xfrm>
                <a:prstGeom prst="roundRect">
                  <a:avLst>
                    <a:gd name="adj" fmla="val 8340"/>
                  </a:avLst>
                </a:prstGeom>
                <a:solidFill>
                  <a:srgbClr val="5AC3FA">
                    <a:alpha val="12000"/>
                  </a:srgbClr>
                </a:solidFill>
                <a:ln w="3175" cap="flat" cmpd="sng" algn="ctr">
                  <a:solidFill>
                    <a:srgbClr val="5AC3FA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1796" tIns="45898" rIns="91796" bIns="4589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7954"/>
                  <a:endParaRPr lang="en-US">
                    <a:solidFill>
                      <a:srgbClr val="FFFFFF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endParaRPr>
                </a:p>
              </p:txBody>
            </p:sp>
          </p:grpSp>
        </p:grp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id="{F147E9C0-C975-4EF8-9A6C-55ECBC8C3839}"/>
                </a:ext>
              </a:extLst>
            </p:cNvPr>
            <p:cNvSpPr/>
            <p:nvPr/>
          </p:nvSpPr>
          <p:spPr>
            <a:xfrm>
              <a:off x="3645107" y="4976885"/>
              <a:ext cx="223805" cy="215025"/>
            </a:xfrm>
            <a:prstGeom prst="roundRect">
              <a:avLst>
                <a:gd name="adj" fmla="val 8340"/>
              </a:avLst>
            </a:prstGeom>
            <a:solidFill>
              <a:srgbClr val="5AC3FA">
                <a:alpha val="12000"/>
              </a:srgbClr>
            </a:solidFill>
            <a:ln w="3175" cap="flat" cmpd="sng" algn="ctr">
              <a:solidFill>
                <a:srgbClr val="5AC3FA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796" tIns="45898" rIns="91796" bIns="45898" numCol="1" rtlCol="0" anchor="ctr" anchorCtr="0" compatLnSpc="1">
              <a:prstTxWarp prst="textNoShape">
                <a:avLst/>
              </a:prstTxWarp>
            </a:bodyPr>
            <a:lstStyle/>
            <a:p>
              <a:pPr defTabSz="917954"/>
              <a:endParaRPr lang="en-US">
                <a:solidFill>
                  <a:srgbClr val="FFFFFF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13" name="Rounded Rectangle 16">
              <a:extLst>
                <a:ext uri="{FF2B5EF4-FFF2-40B4-BE49-F238E27FC236}">
                  <a16:creationId xmlns:a16="http://schemas.microsoft.com/office/drawing/2014/main" id="{A71C1186-0AB6-475D-A65F-B30CCDA9A2CC}"/>
                </a:ext>
              </a:extLst>
            </p:cNvPr>
            <p:cNvSpPr/>
            <p:nvPr/>
          </p:nvSpPr>
          <p:spPr>
            <a:xfrm>
              <a:off x="3828591" y="4841482"/>
              <a:ext cx="223805" cy="215025"/>
            </a:xfrm>
            <a:prstGeom prst="roundRect">
              <a:avLst>
                <a:gd name="adj" fmla="val 8340"/>
              </a:avLst>
            </a:prstGeom>
            <a:solidFill>
              <a:srgbClr val="5AC3FA">
                <a:alpha val="12000"/>
              </a:srgbClr>
            </a:solidFill>
            <a:ln w="3175" cap="flat" cmpd="sng" algn="ctr">
              <a:solidFill>
                <a:srgbClr val="5AC3FA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796" tIns="45898" rIns="91796" bIns="45898" numCol="1" rtlCol="0" anchor="ctr" anchorCtr="0" compatLnSpc="1">
              <a:prstTxWarp prst="textNoShape">
                <a:avLst/>
              </a:prstTxWarp>
            </a:bodyPr>
            <a:lstStyle/>
            <a:p>
              <a:pPr defTabSz="917954"/>
              <a:endParaRPr lang="en-US">
                <a:solidFill>
                  <a:srgbClr val="FFFFFF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endParaRPr>
            </a:p>
          </p:txBody>
        </p:sp>
      </p:grpSp>
      <p:pic>
        <p:nvPicPr>
          <p:cNvPr id="41" name="Picture 40" descr="12198867-4027x3445_glow.png">
            <a:extLst>
              <a:ext uri="{FF2B5EF4-FFF2-40B4-BE49-F238E27FC236}">
                <a16:creationId xmlns:a16="http://schemas.microsoft.com/office/drawing/2014/main" id="{4E9A0513-F888-42E1-A066-555F080E5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1" y="3745180"/>
            <a:ext cx="10972800" cy="3112820"/>
          </a:xfrm>
          <a:prstGeom prst="rect">
            <a:avLst/>
          </a:prstGeom>
        </p:spPr>
      </p:pic>
      <p:sp>
        <p:nvSpPr>
          <p:cNvPr id="34" name="Hexagon 5">
            <a:extLst>
              <a:ext uri="{FF2B5EF4-FFF2-40B4-BE49-F238E27FC236}">
                <a16:creationId xmlns:a16="http://schemas.microsoft.com/office/drawing/2014/main" id="{6CF3FF92-E5AE-405B-8DC9-22EE9579B733}"/>
              </a:ext>
            </a:extLst>
          </p:cNvPr>
          <p:cNvSpPr/>
          <p:nvPr userDrawn="1"/>
        </p:nvSpPr>
        <p:spPr>
          <a:xfrm rot="5400000">
            <a:off x="10628324" y="132713"/>
            <a:ext cx="956837" cy="849651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399" y="1713448"/>
            <a:ext cx="9990158" cy="830997"/>
          </a:xfrm>
          <a:noFill/>
          <a:effectLst>
            <a:glow rad="152400">
              <a:schemeClr val="bg1">
                <a:alpha val="60000"/>
              </a:schemeClr>
            </a:glow>
          </a:effectLst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5400" baseline="0" dirty="0"/>
            </a:lvl1pPr>
          </a:lstStyle>
          <a:p>
            <a:pPr marL="0" lvl="0" algn="ctr"/>
            <a:r>
              <a:rPr lang="en-US" dirty="0"/>
              <a:t>Session Title</a:t>
            </a:r>
          </a:p>
        </p:txBody>
      </p:sp>
      <p:sp>
        <p:nvSpPr>
          <p:cNvPr id="15" name="Rectangle 17"/>
          <p:cNvSpPr/>
          <p:nvPr userDrawn="1"/>
        </p:nvSpPr>
        <p:spPr bwMode="auto">
          <a:xfrm flipH="1">
            <a:off x="-237327" y="720469"/>
            <a:ext cx="4206240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rgbClr val="6E9FAE"/>
              </a:gs>
              <a:gs pos="0">
                <a:srgbClr val="6E9FAE">
                  <a:alpha val="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8"/>
          <p:cNvSpPr/>
          <p:nvPr userDrawn="1"/>
        </p:nvSpPr>
        <p:spPr bwMode="auto">
          <a:xfrm flipH="1">
            <a:off x="-237328" y="326215"/>
            <a:ext cx="4206240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rgbClr val="4D8FB1"/>
              </a:gs>
              <a:gs pos="0">
                <a:srgbClr val="4D8FB1">
                  <a:alpha val="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274287" y="799910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500" b="0" dirty="0">
                <a:latin typeface="Arial"/>
                <a:ea typeface="ＭＳ Ｐゴシック"/>
              </a:rPr>
              <a:t>January 8-12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, 2017 | Redlands, CA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 bwMode="white">
          <a:xfrm>
            <a:off x="274288" y="383781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2018 ArcGIS Tech Transfer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819715"/>
      </p:ext>
    </p:extLst>
  </p:cSld>
  <p:clrMapOvr>
    <a:masterClrMapping/>
  </p:clrMapOvr>
  <p:transition spd="med" advTm="1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noticias.reclameaqui.com.br/uploads/2016/04/202577947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639723"/>
            <a:ext cx="9990157" cy="830997"/>
          </a:xfrm>
          <a:noFill/>
          <a:effectLst>
            <a:glow rad="152400">
              <a:schemeClr val="bg1">
                <a:alpha val="60000"/>
              </a:schemeClr>
            </a:glow>
          </a:effectLst>
        </p:spPr>
        <p:txBody>
          <a:bodyPr vert="horz" wrap="square" lIns="0" tIns="0" rIns="0" bIns="0" rtlCol="0" anchor="b">
            <a:spAutoFit/>
          </a:bodyPr>
          <a:lstStyle>
            <a:lvl1pPr algn="ctr">
              <a:defRPr lang="en-US" sz="5400" baseline="0" dirty="0"/>
            </a:lvl1pPr>
          </a:lstStyle>
          <a:p>
            <a:pPr lvl="0">
              <a:spcAft>
                <a:spcPts val="0"/>
              </a:spcAft>
            </a:pPr>
            <a:r>
              <a:rPr lang="en-US" dirty="0"/>
              <a:t>Session Title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829071" y="5914263"/>
            <a:ext cx="103053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  <a:effectLst>
                  <a:glow rad="127000">
                    <a:schemeClr val="bg1">
                      <a:alpha val="60000"/>
                    </a:schemeClr>
                  </a:glow>
                </a:effectLst>
              </a:rPr>
              <a:t>Ask questions via Skype: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127000">
                    <a:schemeClr val="bg1">
                      <a:alpha val="60000"/>
                    </a:schemeClr>
                  </a:glow>
                </a:effectLst>
              </a:rPr>
              <a:t>https://meet.esri.com/joverton/7DYNRYTN</a:t>
            </a:r>
          </a:p>
        </p:txBody>
      </p:sp>
      <p:pic>
        <p:nvPicPr>
          <p:cNvPr id="20" name="Picture Placeholder 8" descr="Questions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94704" y="4800300"/>
            <a:ext cx="3542581" cy="2656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17">
            <a:extLst>
              <a:ext uri="{FF2B5EF4-FFF2-40B4-BE49-F238E27FC236}">
                <a16:creationId xmlns:a16="http://schemas.microsoft.com/office/drawing/2014/main" id="{F5ECD0F6-1CAC-4B58-B621-FFB97C957AB8}"/>
              </a:ext>
            </a:extLst>
          </p:cNvPr>
          <p:cNvSpPr/>
          <p:nvPr userDrawn="1"/>
        </p:nvSpPr>
        <p:spPr bwMode="auto">
          <a:xfrm flipH="1">
            <a:off x="-237327" y="720469"/>
            <a:ext cx="4206240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rgbClr val="385FA2"/>
              </a:gs>
              <a:gs pos="0">
                <a:srgbClr val="385FA2">
                  <a:alpha val="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9592EB03-8700-49B5-B66E-DDDBD74B57B5}"/>
              </a:ext>
            </a:extLst>
          </p:cNvPr>
          <p:cNvSpPr/>
          <p:nvPr userDrawn="1"/>
        </p:nvSpPr>
        <p:spPr bwMode="auto">
          <a:xfrm flipH="1">
            <a:off x="-237328" y="326215"/>
            <a:ext cx="4206240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rgbClr val="1A3964"/>
              </a:gs>
              <a:gs pos="0">
                <a:srgbClr val="1A3964">
                  <a:alpha val="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67682-3CCD-4691-BBD5-9D52C515954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4287" y="799910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500" b="0" dirty="0">
                <a:latin typeface="Arial"/>
                <a:ea typeface="ＭＳ Ｐゴシック"/>
              </a:rPr>
              <a:t>January 8-12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, 2017 | Redlands, CA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F58573E-E524-4533-A4FA-527DFB2B7F9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4288" y="383781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2018 ArcGIS Tech Transfer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855465"/>
      </p:ext>
    </p:extLst>
  </p:cSld>
  <p:clrMapOvr>
    <a:masterClrMapping/>
  </p:clrMapOvr>
  <p:transition spd="med" advTm="1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nch"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14780"/>
          <a:stretch/>
        </p:blipFill>
        <p:spPr>
          <a:xfrm>
            <a:off x="16172" y="1"/>
            <a:ext cx="121758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7904" y="1490472"/>
            <a:ext cx="9990157" cy="830997"/>
          </a:xfrm>
          <a:noFill/>
          <a:effectLst>
            <a:glow rad="152400">
              <a:schemeClr val="bg1">
                <a:alpha val="60000"/>
              </a:schemeClr>
            </a:glow>
          </a:effectLst>
        </p:spPr>
        <p:txBody>
          <a:bodyPr vert="horz" wrap="square" lIns="0" tIns="0" rIns="0" bIns="0" rtlCol="0" anchor="b">
            <a:spAutoFit/>
          </a:bodyPr>
          <a:lstStyle>
            <a:lvl1pPr algn="l">
              <a:defRPr lang="en-US" sz="5400" baseline="0" dirty="0">
                <a:effectLst>
                  <a:glow rad="152400">
                    <a:schemeClr val="bg1">
                      <a:alpha val="60000"/>
                    </a:schemeClr>
                  </a:glow>
                </a:effectLst>
              </a:defRPr>
            </a:lvl1pPr>
          </a:lstStyle>
          <a:p>
            <a:pPr lvl="0">
              <a:spcAft>
                <a:spcPts val="0"/>
              </a:spcAft>
            </a:pPr>
            <a:r>
              <a:rPr lang="en-US" dirty="0"/>
              <a:t>Session Title</a:t>
            </a:r>
          </a:p>
        </p:txBody>
      </p:sp>
      <p:sp>
        <p:nvSpPr>
          <p:cNvPr id="13" name="Rectangle 13"/>
          <p:cNvSpPr/>
          <p:nvPr userDrawn="1"/>
        </p:nvSpPr>
        <p:spPr bwMode="auto">
          <a:xfrm>
            <a:off x="7716033" y="99410"/>
            <a:ext cx="1331855" cy="458274"/>
          </a:xfrm>
          <a:custGeom>
            <a:avLst/>
            <a:gdLst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  <a:gd name="connsiteX0" fmla="*/ 0 w 4964847"/>
              <a:gd name="connsiteY0" fmla="*/ 0 h 907221"/>
              <a:gd name="connsiteX1" fmla="*/ 4964847 w 4964847"/>
              <a:gd name="connsiteY1" fmla="*/ 0 h 907221"/>
              <a:gd name="connsiteX2" fmla="*/ 4964847 w 4964847"/>
              <a:gd name="connsiteY2" fmla="*/ 907221 h 907221"/>
              <a:gd name="connsiteX3" fmla="*/ 0 w 4964847"/>
              <a:gd name="connsiteY3" fmla="*/ 907221 h 907221"/>
              <a:gd name="connsiteX4" fmla="*/ 0 w 4964847"/>
              <a:gd name="connsiteY4" fmla="*/ 0 h 90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847" h="907221">
                <a:moveTo>
                  <a:pt x="0" y="0"/>
                </a:moveTo>
                <a:lnTo>
                  <a:pt x="4964847" y="0"/>
                </a:lnTo>
                <a:lnTo>
                  <a:pt x="4964847" y="907221"/>
                </a:lnTo>
                <a:lnTo>
                  <a:pt x="0" y="9072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7000">
                <a:schemeClr val="tx2">
                  <a:lumMod val="7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7818812" y="14753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pitchFamily="34" charset="0"/>
                <a:sym typeface="Arial" pitchFamily="26" charset="0"/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7"/>
          <p:cNvSpPr/>
          <p:nvPr userDrawn="1"/>
        </p:nvSpPr>
        <p:spPr bwMode="auto">
          <a:xfrm flipH="1">
            <a:off x="-249201" y="668636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8"/>
          <p:cNvSpPr/>
          <p:nvPr userDrawn="1"/>
        </p:nvSpPr>
        <p:spPr bwMode="auto">
          <a:xfrm flipH="1">
            <a:off x="-249202" y="274382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666172" y="748077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500" b="0" dirty="0">
                <a:latin typeface="Arial"/>
                <a:ea typeface="ＭＳ Ｐゴシック"/>
              </a:rPr>
              <a:t>January 8-12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, 2017 | Redlands, CA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 bwMode="white">
          <a:xfrm>
            <a:off x="666173" y="331948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2018 ArcGIS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Tech Transfer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829071" y="5914263"/>
            <a:ext cx="103053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  <a:effectLst>
                  <a:glow rad="127000">
                    <a:schemeClr val="bg1">
                      <a:alpha val="60000"/>
                    </a:schemeClr>
                  </a:glow>
                </a:effectLst>
              </a:rPr>
              <a:t>Ask questions via Skype: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127000">
                    <a:schemeClr val="bg1">
                      <a:alpha val="60000"/>
                    </a:schemeClr>
                  </a:glow>
                </a:effectLst>
              </a:rPr>
              <a:t>https://meet.esri.com/joverton/7DYNRYTN</a:t>
            </a:r>
          </a:p>
        </p:txBody>
      </p:sp>
      <p:pic>
        <p:nvPicPr>
          <p:cNvPr id="20" name="Picture Placeholder 8" descr="Questions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94704" y="4800300"/>
            <a:ext cx="3542581" cy="2656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599409"/>
      </p:ext>
    </p:extLst>
  </p:cSld>
  <p:clrMapOvr>
    <a:masterClrMapping/>
  </p:clrMapOvr>
  <p:transition spd="med" advTm="1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8668"/>
      </p:ext>
    </p:extLst>
  </p:cSld>
  <p:clrMapOvr>
    <a:masterClrMapping/>
  </p:clrMapOvr>
  <p:transition spd="med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5177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958E2696-91D9-452D-BFAF-C2686D92EAE9}"/>
              </a:ext>
            </a:extLst>
          </p:cNvPr>
          <p:cNvSpPr/>
          <p:nvPr userDrawn="1"/>
        </p:nvSpPr>
        <p:spPr>
          <a:xfrm rot="5400000">
            <a:off x="525008" y="-110898"/>
            <a:ext cx="819762" cy="730644"/>
          </a:xfrm>
          <a:prstGeom prst="hexagon">
            <a:avLst/>
          </a:prstGeom>
          <a:noFill/>
          <a:ln w="15875">
            <a:solidFill>
              <a:schemeClr val="bg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2" name="Hexagon 5">
            <a:extLst>
              <a:ext uri="{FF2B5EF4-FFF2-40B4-BE49-F238E27FC236}">
                <a16:creationId xmlns:a16="http://schemas.microsoft.com/office/drawing/2014/main" id="{6AF2CBDA-2045-4EFA-A7A5-0F476A585B29}"/>
              </a:ext>
            </a:extLst>
          </p:cNvPr>
          <p:cNvSpPr/>
          <p:nvPr userDrawn="1"/>
        </p:nvSpPr>
        <p:spPr>
          <a:xfrm rot="5400000">
            <a:off x="5047238" y="691826"/>
            <a:ext cx="640021" cy="568325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5" name="Hexagon 5">
            <a:extLst>
              <a:ext uri="{FF2B5EF4-FFF2-40B4-BE49-F238E27FC236}">
                <a16:creationId xmlns:a16="http://schemas.microsoft.com/office/drawing/2014/main" id="{74912491-1ECC-47C8-9A89-02C3D12DB446}"/>
              </a:ext>
            </a:extLst>
          </p:cNvPr>
          <p:cNvSpPr/>
          <p:nvPr userDrawn="1"/>
        </p:nvSpPr>
        <p:spPr>
          <a:xfrm rot="5400000">
            <a:off x="4704522" y="471446"/>
            <a:ext cx="874207" cy="776277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solidFill>
            <a:srgbClr val="003D61">
              <a:alpha val="1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16" name="Hexagon 5">
            <a:extLst>
              <a:ext uri="{FF2B5EF4-FFF2-40B4-BE49-F238E27FC236}">
                <a16:creationId xmlns:a16="http://schemas.microsoft.com/office/drawing/2014/main" id="{00305761-95B1-4833-BF26-03FA92AB6517}"/>
              </a:ext>
            </a:extLst>
          </p:cNvPr>
          <p:cNvSpPr/>
          <p:nvPr userDrawn="1"/>
        </p:nvSpPr>
        <p:spPr>
          <a:xfrm rot="5400000">
            <a:off x="88086" y="2471184"/>
            <a:ext cx="1160240" cy="1030268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sp>
        <p:nvSpPr>
          <p:cNvPr id="24" name="Hexagon 5">
            <a:extLst>
              <a:ext uri="{FF2B5EF4-FFF2-40B4-BE49-F238E27FC236}">
                <a16:creationId xmlns:a16="http://schemas.microsoft.com/office/drawing/2014/main" id="{AAB7E26F-DACB-4245-89D3-4F00B5118D4D}"/>
              </a:ext>
            </a:extLst>
          </p:cNvPr>
          <p:cNvSpPr/>
          <p:nvPr userDrawn="1"/>
        </p:nvSpPr>
        <p:spPr>
          <a:xfrm rot="5400000">
            <a:off x="10628324" y="132713"/>
            <a:ext cx="956837" cy="849651"/>
          </a:xfrm>
          <a:custGeom>
            <a:avLst/>
            <a:gdLst>
              <a:gd name="connsiteX0" fmla="*/ 0 w 799379"/>
              <a:gd name="connsiteY0" fmla="*/ 374650 h 749300"/>
              <a:gd name="connsiteX1" fmla="*/ 187325 w 799379"/>
              <a:gd name="connsiteY1" fmla="*/ 0 h 749300"/>
              <a:gd name="connsiteX2" fmla="*/ 612054 w 799379"/>
              <a:gd name="connsiteY2" fmla="*/ 0 h 749300"/>
              <a:gd name="connsiteX3" fmla="*/ 799379 w 799379"/>
              <a:gd name="connsiteY3" fmla="*/ 374650 h 749300"/>
              <a:gd name="connsiteX4" fmla="*/ 612054 w 799379"/>
              <a:gd name="connsiteY4" fmla="*/ 749300 h 749300"/>
              <a:gd name="connsiteX5" fmla="*/ 187325 w 799379"/>
              <a:gd name="connsiteY5" fmla="*/ 749300 h 749300"/>
              <a:gd name="connsiteX6" fmla="*/ 0 w 799379"/>
              <a:gd name="connsiteY6" fmla="*/ 374650 h 749300"/>
              <a:gd name="connsiteX0" fmla="*/ 0 w 821602"/>
              <a:gd name="connsiteY0" fmla="*/ 371475 h 749300"/>
              <a:gd name="connsiteX1" fmla="*/ 209548 w 821602"/>
              <a:gd name="connsiteY1" fmla="*/ 0 h 749300"/>
              <a:gd name="connsiteX2" fmla="*/ 634277 w 821602"/>
              <a:gd name="connsiteY2" fmla="*/ 0 h 749300"/>
              <a:gd name="connsiteX3" fmla="*/ 821602 w 821602"/>
              <a:gd name="connsiteY3" fmla="*/ 374650 h 749300"/>
              <a:gd name="connsiteX4" fmla="*/ 634277 w 821602"/>
              <a:gd name="connsiteY4" fmla="*/ 749300 h 749300"/>
              <a:gd name="connsiteX5" fmla="*/ 209548 w 821602"/>
              <a:gd name="connsiteY5" fmla="*/ 749300 h 749300"/>
              <a:gd name="connsiteX6" fmla="*/ 0 w 821602"/>
              <a:gd name="connsiteY6" fmla="*/ 371475 h 749300"/>
              <a:gd name="connsiteX0" fmla="*/ 0 w 843827"/>
              <a:gd name="connsiteY0" fmla="*/ 371475 h 749300"/>
              <a:gd name="connsiteX1" fmla="*/ 209548 w 843827"/>
              <a:gd name="connsiteY1" fmla="*/ 0 h 749300"/>
              <a:gd name="connsiteX2" fmla="*/ 634277 w 843827"/>
              <a:gd name="connsiteY2" fmla="*/ 0 h 749300"/>
              <a:gd name="connsiteX3" fmla="*/ 843827 w 843827"/>
              <a:gd name="connsiteY3" fmla="*/ 371475 h 749300"/>
              <a:gd name="connsiteX4" fmla="*/ 634277 w 843827"/>
              <a:gd name="connsiteY4" fmla="*/ 749300 h 749300"/>
              <a:gd name="connsiteX5" fmla="*/ 209548 w 843827"/>
              <a:gd name="connsiteY5" fmla="*/ 749300 h 749300"/>
              <a:gd name="connsiteX6" fmla="*/ 0 w 843827"/>
              <a:gd name="connsiteY6" fmla="*/ 371475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827" h="749300">
                <a:moveTo>
                  <a:pt x="0" y="371475"/>
                </a:moveTo>
                <a:lnTo>
                  <a:pt x="209548" y="0"/>
                </a:lnTo>
                <a:lnTo>
                  <a:pt x="634277" y="0"/>
                </a:lnTo>
                <a:lnTo>
                  <a:pt x="843827" y="371475"/>
                </a:lnTo>
                <a:lnTo>
                  <a:pt x="634277" y="749300"/>
                </a:lnTo>
                <a:lnTo>
                  <a:pt x="209548" y="749300"/>
                </a:lnTo>
                <a:lnTo>
                  <a:pt x="0" y="371475"/>
                </a:lnTo>
                <a:close/>
              </a:path>
            </a:pathLst>
          </a:custGeom>
          <a:noFill/>
          <a:ln w="15875">
            <a:solidFill>
              <a:schemeClr val="bg2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T Std 65 Medium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566BE0-7360-414B-89AD-B5CA78429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674"/>
      </p:ext>
    </p:extLst>
  </p:cSld>
  <p:clrMapOvr>
    <a:masterClrMapping/>
  </p:clrMapOvr>
  <p:transition spd="med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9913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11/14/2018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5810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9362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189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468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11/14/2018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3841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4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8F9C6DA-DBED-4CC8-8CC1-3C90C94561C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5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ransition spd="med" advTm="1000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lang="en-US" sz="2800" b="0" kern="1200" spc="0" dirty="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lang="en-US" sz="2000" b="0" kern="1200" dirty="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5" y="2514"/>
            <a:ext cx="12212929" cy="686977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012376" y="1549957"/>
            <a:ext cx="10727868" cy="914400"/>
          </a:xfrm>
        </p:spPr>
        <p:txBody>
          <a:bodyPr/>
          <a:lstStyle/>
          <a:p>
            <a:r>
              <a:rPr lang="en-US" dirty="0"/>
              <a:t>Using Python in ArcGIS Platform</a:t>
            </a:r>
            <a:endParaRPr lang="en-US" sz="5400" b="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3279166" y="3429000"/>
            <a:ext cx="6194288" cy="914400"/>
          </a:xfrm>
        </p:spPr>
        <p:txBody>
          <a:bodyPr/>
          <a:lstStyle/>
          <a:p>
            <a:r>
              <a:rPr lang="en-US" sz="2400" dirty="0" err="1">
                <a:latin typeface="Avenir Next Cyr Medium" panose="020B0603020202020204" pitchFamily="34" charset="0"/>
              </a:rPr>
              <a:t>Tospol</a:t>
            </a:r>
            <a:r>
              <a:rPr lang="en-US" sz="2400" dirty="0">
                <a:latin typeface="Avenir Next Cyr Medium" panose="020B0603020202020204" pitchFamily="34" charset="0"/>
              </a:rPr>
              <a:t> </a:t>
            </a:r>
            <a:r>
              <a:rPr lang="en-US" sz="2400" dirty="0" err="1">
                <a:latin typeface="Avenir Next Cyr Medium" panose="020B0603020202020204" pitchFamily="34" charset="0"/>
              </a:rPr>
              <a:t>Toommala</a:t>
            </a:r>
            <a:endParaRPr lang="en-US" sz="2400" dirty="0">
              <a:latin typeface="Avenir Next Cyr Medium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FE458-A6BC-42D3-8659-257CE4999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485" y="6204384"/>
            <a:ext cx="2359515" cy="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64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97B987A-9CD5-44CE-AAEA-2215155D2B44}"/>
              </a:ext>
            </a:extLst>
          </p:cNvPr>
          <p:cNvGrpSpPr/>
          <p:nvPr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DE17B0-A0C7-4AB1-9D2F-DDCF4664F6E3}"/>
                </a:ext>
              </a:extLst>
            </p:cNvPr>
            <p:cNvSpPr/>
            <p:nvPr/>
          </p:nvSpPr>
          <p:spPr bwMode="auto">
            <a:xfrm>
              <a:off x="0" y="0"/>
              <a:ext cx="12188952" cy="6858000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FB6D72-F483-4A30-B2D2-9CFB9A77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2185616" cy="685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47788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0"/>
            <a:ext cx="12188952" cy="6858000"/>
            <a:chOff x="1" y="0"/>
            <a:chExt cx="12188952" cy="68580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" y="0"/>
              <a:ext cx="12188952" cy="6858000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" y="0"/>
              <a:ext cx="12185613" cy="6857999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666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in ArcGIS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F72EA-4528-4A5E-BD9C-904E5292C84D}"/>
              </a:ext>
            </a:extLst>
          </p:cNvPr>
          <p:cNvSpPr txBox="1"/>
          <p:nvPr/>
        </p:nvSpPr>
        <p:spPr>
          <a:xfrm>
            <a:off x="1996224" y="2112135"/>
            <a:ext cx="579549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ArcGIS API for Python + Portal for ArcGIS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 err="1"/>
              <a:t>ArcPy</a:t>
            </a:r>
            <a:r>
              <a:rPr lang="en-US" sz="2400" b="1" dirty="0"/>
              <a:t> + ArcGIS Pro</a:t>
            </a:r>
            <a:endParaRPr lang="en-US" sz="2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15515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API for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2F6F3-DE43-4038-923F-931A759E8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94" y="2415032"/>
            <a:ext cx="5410955" cy="419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EFC23-3273-49D8-B459-B63C679E6214}"/>
              </a:ext>
            </a:extLst>
          </p:cNvPr>
          <p:cNvSpPr txBox="1"/>
          <p:nvPr/>
        </p:nvSpPr>
        <p:spPr>
          <a:xfrm>
            <a:off x="685800" y="1854801"/>
            <a:ext cx="579549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Python 3.5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>
                <a:ea typeface="+mn-ea"/>
                <a:cs typeface="+mn-cs"/>
              </a:rPr>
              <a:t>Anaconda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 err="1">
                <a:ea typeface="+mn-ea"/>
                <a:cs typeface="+mn-cs"/>
              </a:rPr>
              <a:t>Jupyter</a:t>
            </a:r>
            <a:r>
              <a:rPr lang="en-US" sz="2400" b="1" dirty="0">
                <a:ea typeface="+mn-ea"/>
                <a:cs typeface="+mn-cs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88667351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API for Python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83379B-6F3F-46EC-B470-CD264805A962}"/>
              </a:ext>
            </a:extLst>
          </p:cNvPr>
          <p:cNvGrpSpPr/>
          <p:nvPr/>
        </p:nvGrpSpPr>
        <p:grpSpPr>
          <a:xfrm>
            <a:off x="5928969" y="287423"/>
            <a:ext cx="4630641" cy="3252143"/>
            <a:chOff x="5257825" y="-280092"/>
            <a:chExt cx="6174188" cy="433619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A2E1CED-05FB-4583-A075-DAC9E40540EE}"/>
                </a:ext>
              </a:extLst>
            </p:cNvPr>
            <p:cNvGrpSpPr/>
            <p:nvPr/>
          </p:nvGrpSpPr>
          <p:grpSpPr>
            <a:xfrm rot="11717354">
              <a:off x="5257825" y="-280092"/>
              <a:ext cx="6174188" cy="4336191"/>
              <a:chOff x="6899631" y="-911370"/>
              <a:chExt cx="6174188" cy="4336191"/>
            </a:xfrm>
          </p:grpSpPr>
          <p:sp>
            <p:nvSpPr>
              <p:cNvPr id="118" name="Isosceles Triangle 112">
                <a:extLst>
                  <a:ext uri="{FF2B5EF4-FFF2-40B4-BE49-F238E27FC236}">
                    <a16:creationId xmlns:a16="http://schemas.microsoft.com/office/drawing/2014/main" id="{9952F6E2-F356-418E-8213-F6492193FCE9}"/>
                  </a:ext>
                </a:extLst>
              </p:cNvPr>
              <p:cNvSpPr/>
              <p:nvPr/>
            </p:nvSpPr>
            <p:spPr bwMode="auto">
              <a:xfrm flipH="1" flipV="1">
                <a:off x="7374488" y="-911370"/>
                <a:ext cx="5699331" cy="3823887"/>
              </a:xfrm>
              <a:custGeom>
                <a:avLst/>
                <a:gdLst>
                  <a:gd name="connsiteX0" fmla="*/ 0 w 3317789"/>
                  <a:gd name="connsiteY0" fmla="*/ 2160780 h 2160780"/>
                  <a:gd name="connsiteX1" fmla="*/ 0 w 3317789"/>
                  <a:gd name="connsiteY1" fmla="*/ 0 h 2160780"/>
                  <a:gd name="connsiteX2" fmla="*/ 3317789 w 3317789"/>
                  <a:gd name="connsiteY2" fmla="*/ 2160780 h 2160780"/>
                  <a:gd name="connsiteX3" fmla="*/ 0 w 3317789"/>
                  <a:gd name="connsiteY3" fmla="*/ 2160780 h 2160780"/>
                  <a:gd name="connsiteX0" fmla="*/ 0 w 3317789"/>
                  <a:gd name="connsiteY0" fmla="*/ 2182678 h 2182678"/>
                  <a:gd name="connsiteX1" fmla="*/ 416025 w 3317789"/>
                  <a:gd name="connsiteY1" fmla="*/ 0 h 2182678"/>
                  <a:gd name="connsiteX2" fmla="*/ 3317789 w 3317789"/>
                  <a:gd name="connsiteY2" fmla="*/ 2182678 h 2182678"/>
                  <a:gd name="connsiteX3" fmla="*/ 0 w 3317789"/>
                  <a:gd name="connsiteY3" fmla="*/ 2182678 h 2182678"/>
                  <a:gd name="connsiteX0" fmla="*/ 0 w 3317789"/>
                  <a:gd name="connsiteY0" fmla="*/ 2292165 h 2292165"/>
                  <a:gd name="connsiteX1" fmla="*/ 1456088 w 3317789"/>
                  <a:gd name="connsiteY1" fmla="*/ 0 h 2292165"/>
                  <a:gd name="connsiteX2" fmla="*/ 3317789 w 3317789"/>
                  <a:gd name="connsiteY2" fmla="*/ 2292165 h 2292165"/>
                  <a:gd name="connsiteX3" fmla="*/ 0 w 3317789"/>
                  <a:gd name="connsiteY3" fmla="*/ 2292165 h 2292165"/>
                  <a:gd name="connsiteX0" fmla="*/ 0 w 3317789"/>
                  <a:gd name="connsiteY0" fmla="*/ 2292165 h 2292165"/>
                  <a:gd name="connsiteX1" fmla="*/ 785010 w 3317789"/>
                  <a:gd name="connsiteY1" fmla="*/ 1058732 h 2292165"/>
                  <a:gd name="connsiteX2" fmla="*/ 1456088 w 3317789"/>
                  <a:gd name="connsiteY2" fmla="*/ 0 h 2292165"/>
                  <a:gd name="connsiteX3" fmla="*/ 3317789 w 3317789"/>
                  <a:gd name="connsiteY3" fmla="*/ 2292165 h 2292165"/>
                  <a:gd name="connsiteX4" fmla="*/ 0 w 3317789"/>
                  <a:gd name="connsiteY4" fmla="*/ 2292165 h 2292165"/>
                  <a:gd name="connsiteX0" fmla="*/ 0 w 3317789"/>
                  <a:gd name="connsiteY0" fmla="*/ 2292165 h 2292165"/>
                  <a:gd name="connsiteX1" fmla="*/ 29596 w 3317789"/>
                  <a:gd name="connsiteY1" fmla="*/ 139040 h 2292165"/>
                  <a:gd name="connsiteX2" fmla="*/ 1456088 w 3317789"/>
                  <a:gd name="connsiteY2" fmla="*/ 0 h 2292165"/>
                  <a:gd name="connsiteX3" fmla="*/ 3317789 w 3317789"/>
                  <a:gd name="connsiteY3" fmla="*/ 2292165 h 2292165"/>
                  <a:gd name="connsiteX4" fmla="*/ 0 w 3317789"/>
                  <a:gd name="connsiteY4" fmla="*/ 2292165 h 2292165"/>
                  <a:gd name="connsiteX0" fmla="*/ 0 w 3366870"/>
                  <a:gd name="connsiteY0" fmla="*/ 2292165 h 2471706"/>
                  <a:gd name="connsiteX1" fmla="*/ 29596 w 3366870"/>
                  <a:gd name="connsiteY1" fmla="*/ 139040 h 2471706"/>
                  <a:gd name="connsiteX2" fmla="*/ 1456088 w 3366870"/>
                  <a:gd name="connsiteY2" fmla="*/ 0 h 2471706"/>
                  <a:gd name="connsiteX3" fmla="*/ 3366870 w 3366870"/>
                  <a:gd name="connsiteY3" fmla="*/ 2471706 h 2471706"/>
                  <a:gd name="connsiteX4" fmla="*/ 0 w 3366870"/>
                  <a:gd name="connsiteY4" fmla="*/ 2292165 h 2471706"/>
                  <a:gd name="connsiteX0" fmla="*/ 0 w 3429246"/>
                  <a:gd name="connsiteY0" fmla="*/ 2354619 h 2471706"/>
                  <a:gd name="connsiteX1" fmla="*/ 91972 w 3429246"/>
                  <a:gd name="connsiteY1" fmla="*/ 139040 h 2471706"/>
                  <a:gd name="connsiteX2" fmla="*/ 1518464 w 3429246"/>
                  <a:gd name="connsiteY2" fmla="*/ 0 h 2471706"/>
                  <a:gd name="connsiteX3" fmla="*/ 3429246 w 3429246"/>
                  <a:gd name="connsiteY3" fmla="*/ 2471706 h 2471706"/>
                  <a:gd name="connsiteX4" fmla="*/ 0 w 3429246"/>
                  <a:gd name="connsiteY4" fmla="*/ 2354619 h 2471706"/>
                  <a:gd name="connsiteX0" fmla="*/ 0 w 4108161"/>
                  <a:gd name="connsiteY0" fmla="*/ 2354619 h 2547172"/>
                  <a:gd name="connsiteX1" fmla="*/ 91972 w 4108161"/>
                  <a:gd name="connsiteY1" fmla="*/ 139040 h 2547172"/>
                  <a:gd name="connsiteX2" fmla="*/ 1518464 w 4108161"/>
                  <a:gd name="connsiteY2" fmla="*/ 0 h 2547172"/>
                  <a:gd name="connsiteX3" fmla="*/ 4108161 w 4108161"/>
                  <a:gd name="connsiteY3" fmla="*/ 2547172 h 2547172"/>
                  <a:gd name="connsiteX4" fmla="*/ 0 w 4108161"/>
                  <a:gd name="connsiteY4" fmla="*/ 2354619 h 2547172"/>
                  <a:gd name="connsiteX0" fmla="*/ 0 w 4108161"/>
                  <a:gd name="connsiteY0" fmla="*/ 2511353 h 2703906"/>
                  <a:gd name="connsiteX1" fmla="*/ 91972 w 4108161"/>
                  <a:gd name="connsiteY1" fmla="*/ 295774 h 2703906"/>
                  <a:gd name="connsiteX2" fmla="*/ 1884208 w 4108161"/>
                  <a:gd name="connsiteY2" fmla="*/ 0 h 2703906"/>
                  <a:gd name="connsiteX3" fmla="*/ 4108161 w 4108161"/>
                  <a:gd name="connsiteY3" fmla="*/ 2703906 h 2703906"/>
                  <a:gd name="connsiteX4" fmla="*/ 0 w 4108161"/>
                  <a:gd name="connsiteY4" fmla="*/ 2511353 h 2703906"/>
                  <a:gd name="connsiteX0" fmla="*/ 0 w 3410555"/>
                  <a:gd name="connsiteY0" fmla="*/ 2511353 h 2511353"/>
                  <a:gd name="connsiteX1" fmla="*/ 91972 w 3410555"/>
                  <a:gd name="connsiteY1" fmla="*/ 295774 h 2511353"/>
                  <a:gd name="connsiteX2" fmla="*/ 1884208 w 3410555"/>
                  <a:gd name="connsiteY2" fmla="*/ 0 h 2511353"/>
                  <a:gd name="connsiteX3" fmla="*/ 3410555 w 3410555"/>
                  <a:gd name="connsiteY3" fmla="*/ 1895770 h 2511353"/>
                  <a:gd name="connsiteX4" fmla="*/ 0 w 3410555"/>
                  <a:gd name="connsiteY4" fmla="*/ 2511353 h 2511353"/>
                  <a:gd name="connsiteX0" fmla="*/ 0 w 3412301"/>
                  <a:gd name="connsiteY0" fmla="*/ 2795592 h 2795592"/>
                  <a:gd name="connsiteX1" fmla="*/ 93718 w 3412301"/>
                  <a:gd name="connsiteY1" fmla="*/ 295774 h 2795592"/>
                  <a:gd name="connsiteX2" fmla="*/ 1885954 w 3412301"/>
                  <a:gd name="connsiteY2" fmla="*/ 0 h 2795592"/>
                  <a:gd name="connsiteX3" fmla="*/ 3412301 w 3412301"/>
                  <a:gd name="connsiteY3" fmla="*/ 1895770 h 2795592"/>
                  <a:gd name="connsiteX4" fmla="*/ 0 w 3412301"/>
                  <a:gd name="connsiteY4" fmla="*/ 2795592 h 2795592"/>
                  <a:gd name="connsiteX0" fmla="*/ 0 w 3360714"/>
                  <a:gd name="connsiteY0" fmla="*/ 2795592 h 2795592"/>
                  <a:gd name="connsiteX1" fmla="*/ 93718 w 3360714"/>
                  <a:gd name="connsiteY1" fmla="*/ 295774 h 2795592"/>
                  <a:gd name="connsiteX2" fmla="*/ 1885954 w 3360714"/>
                  <a:gd name="connsiteY2" fmla="*/ 0 h 2795592"/>
                  <a:gd name="connsiteX3" fmla="*/ 3360714 w 3360714"/>
                  <a:gd name="connsiteY3" fmla="*/ 2329838 h 2795592"/>
                  <a:gd name="connsiteX4" fmla="*/ 0 w 3360714"/>
                  <a:gd name="connsiteY4" fmla="*/ 2795592 h 279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714" h="2795592">
                    <a:moveTo>
                      <a:pt x="0" y="2795592"/>
                    </a:moveTo>
                    <a:lnTo>
                      <a:pt x="93718" y="295774"/>
                    </a:lnTo>
                    <a:lnTo>
                      <a:pt x="1885954" y="0"/>
                    </a:lnTo>
                    <a:lnTo>
                      <a:pt x="3360714" y="2329838"/>
                    </a:lnTo>
                    <a:lnTo>
                      <a:pt x="0" y="2795592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8F52E2"/>
                  </a:gs>
                  <a:gs pos="100000">
                    <a:srgbClr val="8F52E2">
                      <a:alpha val="15000"/>
                    </a:srgbClr>
                  </a:gs>
                </a:gsLst>
                <a:lin ang="194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  <p:sp>
            <p:nvSpPr>
              <p:cNvPr id="119" name="Isosceles Triangle 120">
                <a:extLst>
                  <a:ext uri="{FF2B5EF4-FFF2-40B4-BE49-F238E27FC236}">
                    <a16:creationId xmlns:a16="http://schemas.microsoft.com/office/drawing/2014/main" id="{95C25B95-2185-4A1F-BEA8-476D0296752C}"/>
                  </a:ext>
                </a:extLst>
              </p:cNvPr>
              <p:cNvSpPr/>
              <p:nvPr/>
            </p:nvSpPr>
            <p:spPr bwMode="auto">
              <a:xfrm flipH="1" flipV="1">
                <a:off x="6899631" y="-321902"/>
                <a:ext cx="4300137" cy="3746723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1020164"/>
                  <a:gd name="connsiteY0" fmla="*/ 0 h 1259102"/>
                  <a:gd name="connsiteX1" fmla="*/ 913617 w 1020164"/>
                  <a:gd name="connsiteY1" fmla="*/ 100300 h 1259102"/>
                  <a:gd name="connsiteX2" fmla="*/ 0 w 1020164"/>
                  <a:gd name="connsiteY2" fmla="*/ 238939 h 1259102"/>
                  <a:gd name="connsiteX3" fmla="*/ 1020164 w 1020164"/>
                  <a:gd name="connsiteY3" fmla="*/ 1259102 h 1259102"/>
                  <a:gd name="connsiteX4" fmla="*/ 821102 w 1020164"/>
                  <a:gd name="connsiteY4" fmla="*/ 0 h 1259102"/>
                  <a:gd name="connsiteX0" fmla="*/ 822268 w 1021330"/>
                  <a:gd name="connsiteY0" fmla="*/ 64072 h 1323174"/>
                  <a:gd name="connsiteX1" fmla="*/ 1166 w 1021330"/>
                  <a:gd name="connsiteY1" fmla="*/ 303011 h 1323174"/>
                  <a:gd name="connsiteX2" fmla="*/ 1021330 w 1021330"/>
                  <a:gd name="connsiteY2" fmla="*/ 1323174 h 1323174"/>
                  <a:gd name="connsiteX3" fmla="*/ 822268 w 1021330"/>
                  <a:gd name="connsiteY3" fmla="*/ 64072 h 1323174"/>
                  <a:gd name="connsiteX0" fmla="*/ 822855 w 1021917"/>
                  <a:gd name="connsiteY0" fmla="*/ 0 h 1259102"/>
                  <a:gd name="connsiteX1" fmla="*/ 1753 w 1021917"/>
                  <a:gd name="connsiteY1" fmla="*/ 238939 h 1259102"/>
                  <a:gd name="connsiteX2" fmla="*/ 1021917 w 1021917"/>
                  <a:gd name="connsiteY2" fmla="*/ 1259102 h 1259102"/>
                  <a:gd name="connsiteX3" fmla="*/ 822855 w 1021917"/>
                  <a:gd name="connsiteY3" fmla="*/ 0 h 1259102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71672 w 1020164"/>
                  <a:gd name="connsiteY0" fmla="*/ 0 h 1208951"/>
                  <a:gd name="connsiteX1" fmla="*/ 0 w 1020164"/>
                  <a:gd name="connsiteY1" fmla="*/ 188788 h 1208951"/>
                  <a:gd name="connsiteX2" fmla="*/ 1020164 w 1020164"/>
                  <a:gd name="connsiteY2" fmla="*/ 1208951 h 1208951"/>
                  <a:gd name="connsiteX3" fmla="*/ 871672 w 1020164"/>
                  <a:gd name="connsiteY3" fmla="*/ 0 h 1208951"/>
                  <a:gd name="connsiteX0" fmla="*/ 902576 w 1020164"/>
                  <a:gd name="connsiteY0" fmla="*/ 0 h 1303849"/>
                  <a:gd name="connsiteX1" fmla="*/ 0 w 1020164"/>
                  <a:gd name="connsiteY1" fmla="*/ 283686 h 1303849"/>
                  <a:gd name="connsiteX2" fmla="*/ 1020164 w 1020164"/>
                  <a:gd name="connsiteY2" fmla="*/ 1303849 h 1303849"/>
                  <a:gd name="connsiteX3" fmla="*/ 902576 w 1020164"/>
                  <a:gd name="connsiteY3" fmla="*/ 0 h 1303849"/>
                  <a:gd name="connsiteX0" fmla="*/ 916623 w 1020164"/>
                  <a:gd name="connsiteY0" fmla="*/ 0 h 1101112"/>
                  <a:gd name="connsiteX1" fmla="*/ 0 w 1020164"/>
                  <a:gd name="connsiteY1" fmla="*/ 80949 h 1101112"/>
                  <a:gd name="connsiteX2" fmla="*/ 1020164 w 1020164"/>
                  <a:gd name="connsiteY2" fmla="*/ 1101112 h 1101112"/>
                  <a:gd name="connsiteX3" fmla="*/ 916623 w 1020164"/>
                  <a:gd name="connsiteY3" fmla="*/ 0 h 1101112"/>
                  <a:gd name="connsiteX0" fmla="*/ 919432 w 1020164"/>
                  <a:gd name="connsiteY0" fmla="*/ 0 h 1144247"/>
                  <a:gd name="connsiteX1" fmla="*/ 0 w 1020164"/>
                  <a:gd name="connsiteY1" fmla="*/ 124084 h 1144247"/>
                  <a:gd name="connsiteX2" fmla="*/ 1020164 w 1020164"/>
                  <a:gd name="connsiteY2" fmla="*/ 1144247 h 1144247"/>
                  <a:gd name="connsiteX3" fmla="*/ 919432 w 1020164"/>
                  <a:gd name="connsiteY3" fmla="*/ 0 h 1144247"/>
                  <a:gd name="connsiteX0" fmla="*/ 919432 w 1142740"/>
                  <a:gd name="connsiteY0" fmla="*/ 0 h 1264280"/>
                  <a:gd name="connsiteX1" fmla="*/ 0 w 1142740"/>
                  <a:gd name="connsiteY1" fmla="*/ 124084 h 1264280"/>
                  <a:gd name="connsiteX2" fmla="*/ 1142740 w 1142740"/>
                  <a:gd name="connsiteY2" fmla="*/ 1264280 h 1264280"/>
                  <a:gd name="connsiteX3" fmla="*/ 919432 w 1142740"/>
                  <a:gd name="connsiteY3" fmla="*/ 0 h 1264280"/>
                  <a:gd name="connsiteX0" fmla="*/ 1123094 w 1142740"/>
                  <a:gd name="connsiteY0" fmla="*/ 0 h 1414071"/>
                  <a:gd name="connsiteX1" fmla="*/ 0 w 1142740"/>
                  <a:gd name="connsiteY1" fmla="*/ 273875 h 1414071"/>
                  <a:gd name="connsiteX2" fmla="*/ 1142740 w 1142740"/>
                  <a:gd name="connsiteY2" fmla="*/ 1414071 h 1414071"/>
                  <a:gd name="connsiteX3" fmla="*/ 1123094 w 1142740"/>
                  <a:gd name="connsiteY3" fmla="*/ 0 h 1414071"/>
                  <a:gd name="connsiteX0" fmla="*/ 1123094 w 1123094"/>
                  <a:gd name="connsiteY0" fmla="*/ 0 h 1056028"/>
                  <a:gd name="connsiteX1" fmla="*/ 0 w 1123094"/>
                  <a:gd name="connsiteY1" fmla="*/ 273875 h 1056028"/>
                  <a:gd name="connsiteX2" fmla="*/ 1012688 w 1123094"/>
                  <a:gd name="connsiteY2" fmla="*/ 1056028 h 1056028"/>
                  <a:gd name="connsiteX3" fmla="*/ 1123094 w 1123094"/>
                  <a:gd name="connsiteY3" fmla="*/ 0 h 1056028"/>
                  <a:gd name="connsiteX0" fmla="*/ 1105036 w 1105036"/>
                  <a:gd name="connsiteY0" fmla="*/ 0 h 1177060"/>
                  <a:gd name="connsiteX1" fmla="*/ 0 w 1105036"/>
                  <a:gd name="connsiteY1" fmla="*/ 394907 h 1177060"/>
                  <a:gd name="connsiteX2" fmla="*/ 1012688 w 1105036"/>
                  <a:gd name="connsiteY2" fmla="*/ 1177060 h 1177060"/>
                  <a:gd name="connsiteX3" fmla="*/ 1105036 w 1105036"/>
                  <a:gd name="connsiteY3" fmla="*/ 0 h 1177060"/>
                  <a:gd name="connsiteX0" fmla="*/ 1124566 w 1124566"/>
                  <a:gd name="connsiteY0" fmla="*/ 0 h 1067363"/>
                  <a:gd name="connsiteX1" fmla="*/ 0 w 1124566"/>
                  <a:gd name="connsiteY1" fmla="*/ 285210 h 1067363"/>
                  <a:gd name="connsiteX2" fmla="*/ 1012688 w 1124566"/>
                  <a:gd name="connsiteY2" fmla="*/ 1067363 h 1067363"/>
                  <a:gd name="connsiteX3" fmla="*/ 1124566 w 1124566"/>
                  <a:gd name="connsiteY3" fmla="*/ 0 h 1067363"/>
                  <a:gd name="connsiteX0" fmla="*/ 1124566 w 1124566"/>
                  <a:gd name="connsiteY0" fmla="*/ 0 h 1265949"/>
                  <a:gd name="connsiteX1" fmla="*/ 0 w 1124566"/>
                  <a:gd name="connsiteY1" fmla="*/ 285210 h 1265949"/>
                  <a:gd name="connsiteX2" fmla="*/ 999186 w 1124566"/>
                  <a:gd name="connsiteY2" fmla="*/ 1265949 h 1265949"/>
                  <a:gd name="connsiteX3" fmla="*/ 1124566 w 1124566"/>
                  <a:gd name="connsiteY3" fmla="*/ 0 h 126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4566" h="1265949">
                    <a:moveTo>
                      <a:pt x="1124566" y="0"/>
                    </a:moveTo>
                    <a:lnTo>
                      <a:pt x="0" y="285210"/>
                    </a:lnTo>
                    <a:lnTo>
                      <a:pt x="999186" y="1265949"/>
                    </a:lnTo>
                    <a:lnTo>
                      <a:pt x="1124566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8F52E2">
                      <a:lumMod val="0"/>
                    </a:srgbClr>
                  </a:gs>
                  <a:gs pos="100000">
                    <a:srgbClr val="8F52E2">
                      <a:alpha val="15000"/>
                    </a:srgbClr>
                  </a:gs>
                </a:gsLst>
                <a:lin ang="194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</p:grpSp>
        <p:sp>
          <p:nvSpPr>
            <p:cNvPr id="111" name="TextBox 51">
              <a:extLst>
                <a:ext uri="{FF2B5EF4-FFF2-40B4-BE49-F238E27FC236}">
                  <a16:creationId xmlns:a16="http://schemas.microsoft.com/office/drawing/2014/main" id="{F3380FAC-F5FF-42B5-AFE4-D2F326AE0031}"/>
                </a:ext>
              </a:extLst>
            </p:cNvPr>
            <p:cNvSpPr txBox="1"/>
            <p:nvPr/>
          </p:nvSpPr>
          <p:spPr>
            <a:xfrm>
              <a:off x="8813591" y="2485745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Data</a:t>
              </a:r>
              <a:r>
                <a:rPr lang="en-US" sz="1650" b="1" dirty="0">
                  <a:solidFill>
                    <a:prstClr val="black"/>
                  </a:solidFill>
                  <a:latin typeface="AvenirNext LT Pro Regular"/>
                  <a:ea typeface="ＭＳ Ｐゴシック"/>
                </a:rPr>
                <a:t> </a:t>
              </a: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Scientists</a:t>
              </a:r>
            </a:p>
          </p:txBody>
        </p:sp>
        <p:sp>
          <p:nvSpPr>
            <p:cNvPr id="112" name="TextBox 59">
              <a:extLst>
                <a:ext uri="{FF2B5EF4-FFF2-40B4-BE49-F238E27FC236}">
                  <a16:creationId xmlns:a16="http://schemas.microsoft.com/office/drawing/2014/main" id="{13FF4F28-7FDB-4A41-9C66-959DC9981614}"/>
                </a:ext>
              </a:extLst>
            </p:cNvPr>
            <p:cNvSpPr txBox="1"/>
            <p:nvPr/>
          </p:nvSpPr>
          <p:spPr>
            <a:xfrm>
              <a:off x="7931478" y="477818"/>
              <a:ext cx="951515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275" b="1" dirty="0">
                  <a:solidFill>
                    <a:srgbClr val="FFFF00">
                      <a:alpha val="70000"/>
                    </a:srgbClr>
                  </a:solidFill>
                  <a:latin typeface="AvenirNext LT Pro Regular"/>
                  <a:ea typeface="ＭＳ Ｐゴシック"/>
                </a:rPr>
                <a:t>Big Data</a:t>
              </a:r>
            </a:p>
          </p:txBody>
        </p:sp>
        <p:sp>
          <p:nvSpPr>
            <p:cNvPr id="113" name="TextBox 60">
              <a:extLst>
                <a:ext uri="{FF2B5EF4-FFF2-40B4-BE49-F238E27FC236}">
                  <a16:creationId xmlns:a16="http://schemas.microsoft.com/office/drawing/2014/main" id="{8876D0A6-E042-4DC4-BD46-A5A273B28CC6}"/>
                </a:ext>
              </a:extLst>
            </p:cNvPr>
            <p:cNvSpPr txBox="1"/>
            <p:nvPr/>
          </p:nvSpPr>
          <p:spPr>
            <a:xfrm>
              <a:off x="9397260" y="2022879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275" dirty="0">
                  <a:solidFill>
                    <a:srgbClr val="00B9F2">
                      <a:lumMod val="40000"/>
                      <a:lumOff val="60000"/>
                      <a:alpha val="90000"/>
                    </a:srgbClr>
                  </a:solidFill>
                  <a:latin typeface="AvenirNext LT Pro Regular"/>
                  <a:ea typeface="ＭＳ Ｐゴシック"/>
                </a:rPr>
                <a:t>Feature Analytics</a:t>
              </a:r>
            </a:p>
          </p:txBody>
        </p:sp>
        <p:sp>
          <p:nvSpPr>
            <p:cNvPr id="114" name="TextBox 64">
              <a:extLst>
                <a:ext uri="{FF2B5EF4-FFF2-40B4-BE49-F238E27FC236}">
                  <a16:creationId xmlns:a16="http://schemas.microsoft.com/office/drawing/2014/main" id="{4CFDB151-AD94-4152-8DDD-31CD81F95494}"/>
                </a:ext>
              </a:extLst>
            </p:cNvPr>
            <p:cNvSpPr txBox="1"/>
            <p:nvPr/>
          </p:nvSpPr>
          <p:spPr>
            <a:xfrm>
              <a:off x="9662904" y="982156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275" dirty="0">
                  <a:solidFill>
                    <a:srgbClr val="8E499B">
                      <a:alpha val="90000"/>
                    </a:srgbClr>
                  </a:solidFill>
                  <a:latin typeface="AvenirNext LT Pro Regular"/>
                  <a:ea typeface="ＭＳ Ｐゴシック"/>
                </a:rPr>
                <a:t>Raster Analytics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A088AD7E-9D77-46B6-91BA-E2C86429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9376" y="904663"/>
              <a:ext cx="895720" cy="1970583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B094518-2F09-42BC-994A-F9B2DA83979A}"/>
                </a:ext>
              </a:extLst>
            </p:cNvPr>
            <p:cNvSpPr/>
            <p:nvPr/>
          </p:nvSpPr>
          <p:spPr bwMode="auto">
            <a:xfrm>
              <a:off x="9803530" y="1434934"/>
              <a:ext cx="927317" cy="47324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b="1" dirty="0">
                <a:solidFill>
                  <a:srgbClr val="000000"/>
                </a:solidFill>
                <a:latin typeface="AvenirNext LT Pro Regular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C1A00FF-9B23-4830-8E0C-8EF0A7D46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6924" y="1130642"/>
              <a:ext cx="1109388" cy="1005265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6D6C94E-D690-4D80-9C5D-2FE74CED75F5}"/>
              </a:ext>
            </a:extLst>
          </p:cNvPr>
          <p:cNvGrpSpPr/>
          <p:nvPr/>
        </p:nvGrpSpPr>
        <p:grpSpPr>
          <a:xfrm>
            <a:off x="5723544" y="705021"/>
            <a:ext cx="3193363" cy="3108342"/>
            <a:chOff x="5428480" y="193837"/>
            <a:chExt cx="4257817" cy="414445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31133B-3C07-40D2-BAE6-7D8D8B436AE0}"/>
                </a:ext>
              </a:extLst>
            </p:cNvPr>
            <p:cNvGrpSpPr/>
            <p:nvPr/>
          </p:nvGrpSpPr>
          <p:grpSpPr>
            <a:xfrm>
              <a:off x="5428480" y="193837"/>
              <a:ext cx="4257817" cy="4144456"/>
              <a:chOff x="5428480" y="193837"/>
              <a:chExt cx="4257817" cy="4144456"/>
            </a:xfrm>
          </p:grpSpPr>
          <p:sp>
            <p:nvSpPr>
              <p:cNvPr id="108" name="Isosceles Triangle 120">
                <a:extLst>
                  <a:ext uri="{FF2B5EF4-FFF2-40B4-BE49-F238E27FC236}">
                    <a16:creationId xmlns:a16="http://schemas.microsoft.com/office/drawing/2014/main" id="{724DBC98-C48B-4799-9416-FAA3967A4EFB}"/>
                  </a:ext>
                </a:extLst>
              </p:cNvPr>
              <p:cNvSpPr/>
              <p:nvPr/>
            </p:nvSpPr>
            <p:spPr bwMode="auto">
              <a:xfrm>
                <a:off x="5428480" y="951513"/>
                <a:ext cx="4257817" cy="2511850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1833760 w 1984050"/>
                  <a:gd name="connsiteY0" fmla="*/ 0 h 4542467"/>
                  <a:gd name="connsiteX1" fmla="*/ 897728 w 1984050"/>
                  <a:gd name="connsiteY1" fmla="*/ 1099484 h 4542467"/>
                  <a:gd name="connsiteX2" fmla="*/ 0 w 1984050"/>
                  <a:gd name="connsiteY2" fmla="*/ 2211643 h 4542467"/>
                  <a:gd name="connsiteX3" fmla="*/ 1984050 w 1984050"/>
                  <a:gd name="connsiteY3" fmla="*/ 4542467 h 4542467"/>
                  <a:gd name="connsiteX4" fmla="*/ 1833760 w 1984050"/>
                  <a:gd name="connsiteY4" fmla="*/ 0 h 4542467"/>
                  <a:gd name="connsiteX0" fmla="*/ 2347517 w 2497807"/>
                  <a:gd name="connsiteY0" fmla="*/ 376652 h 4919119"/>
                  <a:gd name="connsiteX1" fmla="*/ 0 w 2497807"/>
                  <a:gd name="connsiteY1" fmla="*/ 0 h 4919119"/>
                  <a:gd name="connsiteX2" fmla="*/ 513757 w 2497807"/>
                  <a:gd name="connsiteY2" fmla="*/ 2588295 h 4919119"/>
                  <a:gd name="connsiteX3" fmla="*/ 2497807 w 2497807"/>
                  <a:gd name="connsiteY3" fmla="*/ 4919119 h 4919119"/>
                  <a:gd name="connsiteX4" fmla="*/ 2347517 w 2497807"/>
                  <a:gd name="connsiteY4" fmla="*/ 376652 h 4919119"/>
                  <a:gd name="connsiteX0" fmla="*/ 2416372 w 2566662"/>
                  <a:gd name="connsiteY0" fmla="*/ 376652 h 4919119"/>
                  <a:gd name="connsiteX1" fmla="*/ 68855 w 2566662"/>
                  <a:gd name="connsiteY1" fmla="*/ 0 h 4919119"/>
                  <a:gd name="connsiteX2" fmla="*/ 0 w 2566662"/>
                  <a:gd name="connsiteY2" fmla="*/ 2917680 h 4919119"/>
                  <a:gd name="connsiteX3" fmla="*/ 2566662 w 2566662"/>
                  <a:gd name="connsiteY3" fmla="*/ 4919119 h 4919119"/>
                  <a:gd name="connsiteX4" fmla="*/ 2416372 w 2566662"/>
                  <a:gd name="connsiteY4" fmla="*/ 376652 h 4919119"/>
                  <a:gd name="connsiteX0" fmla="*/ 2416372 w 2566662"/>
                  <a:gd name="connsiteY0" fmla="*/ 376652 h 4919119"/>
                  <a:gd name="connsiteX1" fmla="*/ 1113955 w 2566662"/>
                  <a:gd name="connsiteY1" fmla="*/ 158596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16372 w 2566662"/>
                  <a:gd name="connsiteY5" fmla="*/ 376652 h 4919119"/>
                  <a:gd name="connsiteX0" fmla="*/ 2416372 w 2566662"/>
                  <a:gd name="connsiteY0" fmla="*/ 376652 h 4919119"/>
                  <a:gd name="connsiteX1" fmla="*/ 1059898 w 2566662"/>
                  <a:gd name="connsiteY1" fmla="*/ 2012915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16372 w 2566662"/>
                  <a:gd name="connsiteY5" fmla="*/ 376652 h 4919119"/>
                  <a:gd name="connsiteX0" fmla="*/ 2470429 w 2566662"/>
                  <a:gd name="connsiteY0" fmla="*/ 962226 h 4919119"/>
                  <a:gd name="connsiteX1" fmla="*/ 1059898 w 2566662"/>
                  <a:gd name="connsiteY1" fmla="*/ 2012915 h 4919119"/>
                  <a:gd name="connsiteX2" fmla="*/ 68855 w 2566662"/>
                  <a:gd name="connsiteY2" fmla="*/ 0 h 4919119"/>
                  <a:gd name="connsiteX3" fmla="*/ 0 w 2566662"/>
                  <a:gd name="connsiteY3" fmla="*/ 2917680 h 4919119"/>
                  <a:gd name="connsiteX4" fmla="*/ 2566662 w 2566662"/>
                  <a:gd name="connsiteY4" fmla="*/ 4919119 h 4919119"/>
                  <a:gd name="connsiteX5" fmla="*/ 2470429 w 2566662"/>
                  <a:gd name="connsiteY5" fmla="*/ 962226 h 4919119"/>
                  <a:gd name="connsiteX0" fmla="*/ 2470429 w 2470429"/>
                  <a:gd name="connsiteY0" fmla="*/ 962226 h 3186794"/>
                  <a:gd name="connsiteX1" fmla="*/ 1059898 w 2470429"/>
                  <a:gd name="connsiteY1" fmla="*/ 2012915 h 3186794"/>
                  <a:gd name="connsiteX2" fmla="*/ 68855 w 2470429"/>
                  <a:gd name="connsiteY2" fmla="*/ 0 h 3186794"/>
                  <a:gd name="connsiteX3" fmla="*/ 0 w 2470429"/>
                  <a:gd name="connsiteY3" fmla="*/ 2917680 h 3186794"/>
                  <a:gd name="connsiteX4" fmla="*/ 2452542 w 2470429"/>
                  <a:gd name="connsiteY4" fmla="*/ 3186794 h 3186794"/>
                  <a:gd name="connsiteX5" fmla="*/ 2470429 w 2470429"/>
                  <a:gd name="connsiteY5" fmla="*/ 962226 h 3186794"/>
                  <a:gd name="connsiteX0" fmla="*/ 2470429 w 2470429"/>
                  <a:gd name="connsiteY0" fmla="*/ 962226 h 3186794"/>
                  <a:gd name="connsiteX1" fmla="*/ 1059898 w 2470429"/>
                  <a:gd name="connsiteY1" fmla="*/ 2012915 h 3186794"/>
                  <a:gd name="connsiteX2" fmla="*/ 68855 w 2470429"/>
                  <a:gd name="connsiteY2" fmla="*/ 0 h 3186794"/>
                  <a:gd name="connsiteX3" fmla="*/ 0 w 2470429"/>
                  <a:gd name="connsiteY3" fmla="*/ 2917680 h 3186794"/>
                  <a:gd name="connsiteX4" fmla="*/ 753576 w 2470429"/>
                  <a:gd name="connsiteY4" fmla="*/ 2988871 h 3186794"/>
                  <a:gd name="connsiteX5" fmla="*/ 2452542 w 2470429"/>
                  <a:gd name="connsiteY5" fmla="*/ 3186794 h 3186794"/>
                  <a:gd name="connsiteX6" fmla="*/ 2470429 w 2470429"/>
                  <a:gd name="connsiteY6" fmla="*/ 962226 h 3186794"/>
                  <a:gd name="connsiteX0" fmla="*/ 2470429 w 2470429"/>
                  <a:gd name="connsiteY0" fmla="*/ 962226 h 3379253"/>
                  <a:gd name="connsiteX1" fmla="*/ 1059898 w 2470429"/>
                  <a:gd name="connsiteY1" fmla="*/ 2012915 h 3379253"/>
                  <a:gd name="connsiteX2" fmla="*/ 68855 w 2470429"/>
                  <a:gd name="connsiteY2" fmla="*/ 0 h 3379253"/>
                  <a:gd name="connsiteX3" fmla="*/ 0 w 2470429"/>
                  <a:gd name="connsiteY3" fmla="*/ 2917680 h 3379253"/>
                  <a:gd name="connsiteX4" fmla="*/ 273071 w 2470429"/>
                  <a:gd name="connsiteY4" fmla="*/ 3379253 h 3379253"/>
                  <a:gd name="connsiteX5" fmla="*/ 2452542 w 2470429"/>
                  <a:gd name="connsiteY5" fmla="*/ 3186794 h 3379253"/>
                  <a:gd name="connsiteX6" fmla="*/ 2470429 w 2470429"/>
                  <a:gd name="connsiteY6" fmla="*/ 962226 h 3379253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3413553 w 3431440"/>
                  <a:gd name="connsiteY5" fmla="*/ 3186794 h 4186424"/>
                  <a:gd name="connsiteX6" fmla="*/ 3431440 w 3431440"/>
                  <a:gd name="connsiteY6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149994 w 3431440"/>
                  <a:gd name="connsiteY5" fmla="*/ 3110866 h 4186424"/>
                  <a:gd name="connsiteX6" fmla="*/ 3413553 w 3431440"/>
                  <a:gd name="connsiteY6" fmla="*/ 3186794 h 4186424"/>
                  <a:gd name="connsiteX7" fmla="*/ 3431440 w 3431440"/>
                  <a:gd name="connsiteY7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149994 w 3431440"/>
                  <a:gd name="connsiteY5" fmla="*/ 3110866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234082 w 3431440"/>
                  <a:gd name="connsiteY4" fmla="*/ 3379253 h 4186424"/>
                  <a:gd name="connsiteX5" fmla="*/ 1558423 w 3431440"/>
                  <a:gd name="connsiteY5" fmla="*/ 3232862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558423 w 3431440"/>
                  <a:gd name="connsiteY5" fmla="*/ 3232862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486347 w 3431440"/>
                  <a:gd name="connsiteY5" fmla="*/ 3428053 h 4186424"/>
                  <a:gd name="connsiteX6" fmla="*/ 1852732 w 3431440"/>
                  <a:gd name="connsiteY6" fmla="*/ 3342655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431440 w 3431440"/>
                  <a:gd name="connsiteY0" fmla="*/ 962226 h 4186424"/>
                  <a:gd name="connsiteX1" fmla="*/ 2020909 w 3431440"/>
                  <a:gd name="connsiteY1" fmla="*/ 2012915 h 4186424"/>
                  <a:gd name="connsiteX2" fmla="*/ 1029866 w 3431440"/>
                  <a:gd name="connsiteY2" fmla="*/ 0 h 4186424"/>
                  <a:gd name="connsiteX3" fmla="*/ 0 w 3431440"/>
                  <a:gd name="connsiteY3" fmla="*/ 4186424 h 4186424"/>
                  <a:gd name="connsiteX4" fmla="*/ 1168012 w 3431440"/>
                  <a:gd name="connsiteY4" fmla="*/ 3147464 h 4186424"/>
                  <a:gd name="connsiteX5" fmla="*/ 1486347 w 3431440"/>
                  <a:gd name="connsiteY5" fmla="*/ 3428053 h 4186424"/>
                  <a:gd name="connsiteX6" fmla="*/ 1948833 w 3431440"/>
                  <a:gd name="connsiteY6" fmla="*/ 3611044 h 4186424"/>
                  <a:gd name="connsiteX7" fmla="*/ 3413553 w 3431440"/>
                  <a:gd name="connsiteY7" fmla="*/ 3186794 h 4186424"/>
                  <a:gd name="connsiteX8" fmla="*/ 3431440 w 3431440"/>
                  <a:gd name="connsiteY8" fmla="*/ 962226 h 4186424"/>
                  <a:gd name="connsiteX0" fmla="*/ 3695718 w 3695718"/>
                  <a:gd name="connsiteY0" fmla="*/ 108263 h 4186424"/>
                  <a:gd name="connsiteX1" fmla="*/ 2020909 w 3695718"/>
                  <a:gd name="connsiteY1" fmla="*/ 2012915 h 4186424"/>
                  <a:gd name="connsiteX2" fmla="*/ 1029866 w 3695718"/>
                  <a:gd name="connsiteY2" fmla="*/ 0 h 4186424"/>
                  <a:gd name="connsiteX3" fmla="*/ 0 w 3695718"/>
                  <a:gd name="connsiteY3" fmla="*/ 4186424 h 4186424"/>
                  <a:gd name="connsiteX4" fmla="*/ 1168012 w 3695718"/>
                  <a:gd name="connsiteY4" fmla="*/ 3147464 h 4186424"/>
                  <a:gd name="connsiteX5" fmla="*/ 1486347 w 3695718"/>
                  <a:gd name="connsiteY5" fmla="*/ 3428053 h 4186424"/>
                  <a:gd name="connsiteX6" fmla="*/ 1948833 w 3695718"/>
                  <a:gd name="connsiteY6" fmla="*/ 3611044 h 4186424"/>
                  <a:gd name="connsiteX7" fmla="*/ 3413553 w 3695718"/>
                  <a:gd name="connsiteY7" fmla="*/ 3186794 h 4186424"/>
                  <a:gd name="connsiteX8" fmla="*/ 3695718 w 3695718"/>
                  <a:gd name="connsiteY8" fmla="*/ 108263 h 4186424"/>
                  <a:gd name="connsiteX0" fmla="*/ 3789033 w 3789033"/>
                  <a:gd name="connsiteY0" fmla="*/ 0 h 4078161"/>
                  <a:gd name="connsiteX1" fmla="*/ 2114224 w 3789033"/>
                  <a:gd name="connsiteY1" fmla="*/ 1904652 h 4078161"/>
                  <a:gd name="connsiteX2" fmla="*/ 0 w 3789033"/>
                  <a:gd name="connsiteY2" fmla="*/ 660303 h 4078161"/>
                  <a:gd name="connsiteX3" fmla="*/ 93315 w 3789033"/>
                  <a:gd name="connsiteY3" fmla="*/ 4078161 h 4078161"/>
                  <a:gd name="connsiteX4" fmla="*/ 1261327 w 3789033"/>
                  <a:gd name="connsiteY4" fmla="*/ 3039201 h 4078161"/>
                  <a:gd name="connsiteX5" fmla="*/ 1579662 w 3789033"/>
                  <a:gd name="connsiteY5" fmla="*/ 3319790 h 4078161"/>
                  <a:gd name="connsiteX6" fmla="*/ 2042148 w 3789033"/>
                  <a:gd name="connsiteY6" fmla="*/ 3502781 h 4078161"/>
                  <a:gd name="connsiteX7" fmla="*/ 3506868 w 3789033"/>
                  <a:gd name="connsiteY7" fmla="*/ 3078531 h 4078161"/>
                  <a:gd name="connsiteX8" fmla="*/ 3789033 w 3789033"/>
                  <a:gd name="connsiteY8" fmla="*/ 0 h 4078161"/>
                  <a:gd name="connsiteX0" fmla="*/ 4032071 w 4032071"/>
                  <a:gd name="connsiteY0" fmla="*/ 0 h 3502844"/>
                  <a:gd name="connsiteX1" fmla="*/ 2357262 w 4032071"/>
                  <a:gd name="connsiteY1" fmla="*/ 1904652 h 3502844"/>
                  <a:gd name="connsiteX2" fmla="*/ 243038 w 4032071"/>
                  <a:gd name="connsiteY2" fmla="*/ 660303 h 3502844"/>
                  <a:gd name="connsiteX3" fmla="*/ 0 w 4032071"/>
                  <a:gd name="connsiteY3" fmla="*/ 2602025 h 3502844"/>
                  <a:gd name="connsiteX4" fmla="*/ 1504365 w 4032071"/>
                  <a:gd name="connsiteY4" fmla="*/ 3039201 h 3502844"/>
                  <a:gd name="connsiteX5" fmla="*/ 1822700 w 4032071"/>
                  <a:gd name="connsiteY5" fmla="*/ 3319790 h 3502844"/>
                  <a:gd name="connsiteX6" fmla="*/ 2285186 w 4032071"/>
                  <a:gd name="connsiteY6" fmla="*/ 3502781 h 3502844"/>
                  <a:gd name="connsiteX7" fmla="*/ 3749906 w 4032071"/>
                  <a:gd name="connsiteY7" fmla="*/ 3078531 h 3502844"/>
                  <a:gd name="connsiteX8" fmla="*/ 4032071 w 4032071"/>
                  <a:gd name="connsiteY8" fmla="*/ 0 h 3502844"/>
                  <a:gd name="connsiteX0" fmla="*/ 3911945 w 3911945"/>
                  <a:gd name="connsiteY0" fmla="*/ 0 h 3502844"/>
                  <a:gd name="connsiteX1" fmla="*/ 2237136 w 3911945"/>
                  <a:gd name="connsiteY1" fmla="*/ 1904652 h 3502844"/>
                  <a:gd name="connsiteX2" fmla="*/ 122912 w 3911945"/>
                  <a:gd name="connsiteY2" fmla="*/ 660303 h 3502844"/>
                  <a:gd name="connsiteX3" fmla="*/ 0 w 3911945"/>
                  <a:gd name="connsiteY3" fmla="*/ 1638267 h 3502844"/>
                  <a:gd name="connsiteX4" fmla="*/ 1384239 w 3911945"/>
                  <a:gd name="connsiteY4" fmla="*/ 3039201 h 3502844"/>
                  <a:gd name="connsiteX5" fmla="*/ 1702574 w 3911945"/>
                  <a:gd name="connsiteY5" fmla="*/ 3319790 h 3502844"/>
                  <a:gd name="connsiteX6" fmla="*/ 2165060 w 3911945"/>
                  <a:gd name="connsiteY6" fmla="*/ 3502781 h 3502844"/>
                  <a:gd name="connsiteX7" fmla="*/ 3629780 w 3911945"/>
                  <a:gd name="connsiteY7" fmla="*/ 3078531 h 3502844"/>
                  <a:gd name="connsiteX8" fmla="*/ 3911945 w 3911945"/>
                  <a:gd name="connsiteY8" fmla="*/ 0 h 3502844"/>
                  <a:gd name="connsiteX0" fmla="*/ 3815844 w 3815844"/>
                  <a:gd name="connsiteY0" fmla="*/ 0 h 3502844"/>
                  <a:gd name="connsiteX1" fmla="*/ 2141035 w 3815844"/>
                  <a:gd name="connsiteY1" fmla="*/ 1904652 h 3502844"/>
                  <a:gd name="connsiteX2" fmla="*/ 26811 w 3815844"/>
                  <a:gd name="connsiteY2" fmla="*/ 660303 h 3502844"/>
                  <a:gd name="connsiteX3" fmla="*/ 0 w 3815844"/>
                  <a:gd name="connsiteY3" fmla="*/ 1638267 h 3502844"/>
                  <a:gd name="connsiteX4" fmla="*/ 1288138 w 3815844"/>
                  <a:gd name="connsiteY4" fmla="*/ 3039201 h 3502844"/>
                  <a:gd name="connsiteX5" fmla="*/ 1606473 w 3815844"/>
                  <a:gd name="connsiteY5" fmla="*/ 3319790 h 3502844"/>
                  <a:gd name="connsiteX6" fmla="*/ 2068959 w 3815844"/>
                  <a:gd name="connsiteY6" fmla="*/ 3502781 h 3502844"/>
                  <a:gd name="connsiteX7" fmla="*/ 3533679 w 3815844"/>
                  <a:gd name="connsiteY7" fmla="*/ 3078531 h 3502844"/>
                  <a:gd name="connsiteX8" fmla="*/ 3815844 w 3815844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104894 w 3893927"/>
                  <a:gd name="connsiteY2" fmla="*/ 66030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188983 w 3893927"/>
                  <a:gd name="connsiteY2" fmla="*/ 831095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219118 w 3893927"/>
                  <a:gd name="connsiteY1" fmla="*/ 1904652 h 3502844"/>
                  <a:gd name="connsiteX2" fmla="*/ 92882 w 3893927"/>
                  <a:gd name="connsiteY2" fmla="*/ 86769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3893927 w 3893927"/>
                  <a:gd name="connsiteY0" fmla="*/ 0 h 3502844"/>
                  <a:gd name="connsiteX1" fmla="*/ 2147042 w 3893927"/>
                  <a:gd name="connsiteY1" fmla="*/ 2112043 h 3502844"/>
                  <a:gd name="connsiteX2" fmla="*/ 92882 w 3893927"/>
                  <a:gd name="connsiteY2" fmla="*/ 867693 h 3502844"/>
                  <a:gd name="connsiteX3" fmla="*/ 0 w 3893927"/>
                  <a:gd name="connsiteY3" fmla="*/ 1662666 h 3502844"/>
                  <a:gd name="connsiteX4" fmla="*/ 1366221 w 3893927"/>
                  <a:gd name="connsiteY4" fmla="*/ 3039201 h 3502844"/>
                  <a:gd name="connsiteX5" fmla="*/ 1684556 w 3893927"/>
                  <a:gd name="connsiteY5" fmla="*/ 3319790 h 3502844"/>
                  <a:gd name="connsiteX6" fmla="*/ 2147042 w 3893927"/>
                  <a:gd name="connsiteY6" fmla="*/ 3502781 h 3502844"/>
                  <a:gd name="connsiteX7" fmla="*/ 3611762 w 3893927"/>
                  <a:gd name="connsiteY7" fmla="*/ 3078531 h 3502844"/>
                  <a:gd name="connsiteX8" fmla="*/ 3893927 w 3893927"/>
                  <a:gd name="connsiteY8" fmla="*/ 0 h 3502844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611762 w 4014053"/>
                  <a:gd name="connsiteY7" fmla="*/ 3041933 h 3466246"/>
                  <a:gd name="connsiteX8" fmla="*/ 4014053 w 4014053"/>
                  <a:gd name="connsiteY8" fmla="*/ 0 h 3466246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659812 w 4014053"/>
                  <a:gd name="connsiteY7" fmla="*/ 2761345 h 3466246"/>
                  <a:gd name="connsiteX8" fmla="*/ 4014053 w 4014053"/>
                  <a:gd name="connsiteY8" fmla="*/ 0 h 3466246"/>
                  <a:gd name="connsiteX0" fmla="*/ 4014053 w 4014053"/>
                  <a:gd name="connsiteY0" fmla="*/ 0 h 3466246"/>
                  <a:gd name="connsiteX1" fmla="*/ 2147042 w 4014053"/>
                  <a:gd name="connsiteY1" fmla="*/ 2075445 h 3466246"/>
                  <a:gd name="connsiteX2" fmla="*/ 92882 w 4014053"/>
                  <a:gd name="connsiteY2" fmla="*/ 831095 h 3466246"/>
                  <a:gd name="connsiteX3" fmla="*/ 0 w 4014053"/>
                  <a:gd name="connsiteY3" fmla="*/ 1626068 h 3466246"/>
                  <a:gd name="connsiteX4" fmla="*/ 1366221 w 4014053"/>
                  <a:gd name="connsiteY4" fmla="*/ 3002603 h 3466246"/>
                  <a:gd name="connsiteX5" fmla="*/ 1684556 w 4014053"/>
                  <a:gd name="connsiteY5" fmla="*/ 3283192 h 3466246"/>
                  <a:gd name="connsiteX6" fmla="*/ 2147042 w 4014053"/>
                  <a:gd name="connsiteY6" fmla="*/ 3466183 h 3466246"/>
                  <a:gd name="connsiteX7" fmla="*/ 3227997 w 4014053"/>
                  <a:gd name="connsiteY7" fmla="*/ 3053733 h 3466246"/>
                  <a:gd name="connsiteX8" fmla="*/ 4014053 w 4014053"/>
                  <a:gd name="connsiteY8" fmla="*/ 0 h 3466246"/>
                  <a:gd name="connsiteX0" fmla="*/ 4057234 w 4057234"/>
                  <a:gd name="connsiteY0" fmla="*/ 177643 h 2635151"/>
                  <a:gd name="connsiteX1" fmla="*/ 2147042 w 4057234"/>
                  <a:gd name="connsiteY1" fmla="*/ 1244350 h 2635151"/>
                  <a:gd name="connsiteX2" fmla="*/ 92882 w 4057234"/>
                  <a:gd name="connsiteY2" fmla="*/ 0 h 2635151"/>
                  <a:gd name="connsiteX3" fmla="*/ 0 w 4057234"/>
                  <a:gd name="connsiteY3" fmla="*/ 794973 h 2635151"/>
                  <a:gd name="connsiteX4" fmla="*/ 1366221 w 4057234"/>
                  <a:gd name="connsiteY4" fmla="*/ 2171508 h 2635151"/>
                  <a:gd name="connsiteX5" fmla="*/ 1684556 w 4057234"/>
                  <a:gd name="connsiteY5" fmla="*/ 2452097 h 2635151"/>
                  <a:gd name="connsiteX6" fmla="*/ 2147042 w 4057234"/>
                  <a:gd name="connsiteY6" fmla="*/ 2635088 h 2635151"/>
                  <a:gd name="connsiteX7" fmla="*/ 3227997 w 4057234"/>
                  <a:gd name="connsiteY7" fmla="*/ 2222638 h 2635151"/>
                  <a:gd name="connsiteX8" fmla="*/ 4057234 w 4057234"/>
                  <a:gd name="connsiteY8" fmla="*/ 177643 h 2635151"/>
                  <a:gd name="connsiteX0" fmla="*/ 4057234 w 4057234"/>
                  <a:gd name="connsiteY0" fmla="*/ 409852 h 2867360"/>
                  <a:gd name="connsiteX1" fmla="*/ 2967492 w 4057234"/>
                  <a:gd name="connsiteY1" fmla="*/ 0 h 2867360"/>
                  <a:gd name="connsiteX2" fmla="*/ 92882 w 4057234"/>
                  <a:gd name="connsiteY2" fmla="*/ 232209 h 2867360"/>
                  <a:gd name="connsiteX3" fmla="*/ 0 w 4057234"/>
                  <a:gd name="connsiteY3" fmla="*/ 1027182 h 2867360"/>
                  <a:gd name="connsiteX4" fmla="*/ 1366221 w 4057234"/>
                  <a:gd name="connsiteY4" fmla="*/ 2403717 h 2867360"/>
                  <a:gd name="connsiteX5" fmla="*/ 1684556 w 4057234"/>
                  <a:gd name="connsiteY5" fmla="*/ 2684306 h 2867360"/>
                  <a:gd name="connsiteX6" fmla="*/ 2147042 w 4057234"/>
                  <a:gd name="connsiteY6" fmla="*/ 2867297 h 2867360"/>
                  <a:gd name="connsiteX7" fmla="*/ 3227997 w 4057234"/>
                  <a:gd name="connsiteY7" fmla="*/ 2454847 h 2867360"/>
                  <a:gd name="connsiteX8" fmla="*/ 4057234 w 4057234"/>
                  <a:gd name="connsiteY8" fmla="*/ 409852 h 2867360"/>
                  <a:gd name="connsiteX0" fmla="*/ 4057234 w 4057234"/>
                  <a:gd name="connsiteY0" fmla="*/ 409852 h 2867360"/>
                  <a:gd name="connsiteX1" fmla="*/ 2967492 w 4057234"/>
                  <a:gd name="connsiteY1" fmla="*/ 0 h 2867360"/>
                  <a:gd name="connsiteX2" fmla="*/ 2122415 w 4057234"/>
                  <a:gd name="connsiteY2" fmla="*/ 71395 h 2867360"/>
                  <a:gd name="connsiteX3" fmla="*/ 0 w 4057234"/>
                  <a:gd name="connsiteY3" fmla="*/ 1027182 h 2867360"/>
                  <a:gd name="connsiteX4" fmla="*/ 1366221 w 4057234"/>
                  <a:gd name="connsiteY4" fmla="*/ 2403717 h 2867360"/>
                  <a:gd name="connsiteX5" fmla="*/ 1684556 w 4057234"/>
                  <a:gd name="connsiteY5" fmla="*/ 2684306 h 2867360"/>
                  <a:gd name="connsiteX6" fmla="*/ 2147042 w 4057234"/>
                  <a:gd name="connsiteY6" fmla="*/ 2867297 h 2867360"/>
                  <a:gd name="connsiteX7" fmla="*/ 3227997 w 4057234"/>
                  <a:gd name="connsiteY7" fmla="*/ 2454847 h 2867360"/>
                  <a:gd name="connsiteX8" fmla="*/ 4057234 w 4057234"/>
                  <a:gd name="connsiteY8" fmla="*/ 409852 h 2867360"/>
                  <a:gd name="connsiteX0" fmla="*/ 4057234 w 4057234"/>
                  <a:gd name="connsiteY0" fmla="*/ 409852 h 2684471"/>
                  <a:gd name="connsiteX1" fmla="*/ 2967492 w 4057234"/>
                  <a:gd name="connsiteY1" fmla="*/ 0 h 2684471"/>
                  <a:gd name="connsiteX2" fmla="*/ 2122415 w 4057234"/>
                  <a:gd name="connsiteY2" fmla="*/ 71395 h 2684471"/>
                  <a:gd name="connsiteX3" fmla="*/ 0 w 4057234"/>
                  <a:gd name="connsiteY3" fmla="*/ 1027182 h 2684471"/>
                  <a:gd name="connsiteX4" fmla="*/ 1366221 w 4057234"/>
                  <a:gd name="connsiteY4" fmla="*/ 2403717 h 2684471"/>
                  <a:gd name="connsiteX5" fmla="*/ 1684556 w 4057234"/>
                  <a:gd name="connsiteY5" fmla="*/ 2684306 h 2684471"/>
                  <a:gd name="connsiteX6" fmla="*/ 2765978 w 4057234"/>
                  <a:gd name="connsiteY6" fmla="*/ 2531052 h 2684471"/>
                  <a:gd name="connsiteX7" fmla="*/ 3227997 w 4057234"/>
                  <a:gd name="connsiteY7" fmla="*/ 2454847 h 2684471"/>
                  <a:gd name="connsiteX8" fmla="*/ 4057234 w 4057234"/>
                  <a:gd name="connsiteY8" fmla="*/ 409852 h 2684471"/>
                  <a:gd name="connsiteX0" fmla="*/ 4057234 w 4057234"/>
                  <a:gd name="connsiteY0" fmla="*/ 409852 h 2553020"/>
                  <a:gd name="connsiteX1" fmla="*/ 2967492 w 4057234"/>
                  <a:gd name="connsiteY1" fmla="*/ 0 h 2553020"/>
                  <a:gd name="connsiteX2" fmla="*/ 2122415 w 4057234"/>
                  <a:gd name="connsiteY2" fmla="*/ 71395 h 2553020"/>
                  <a:gd name="connsiteX3" fmla="*/ 0 w 4057234"/>
                  <a:gd name="connsiteY3" fmla="*/ 1027182 h 2553020"/>
                  <a:gd name="connsiteX4" fmla="*/ 1366221 w 4057234"/>
                  <a:gd name="connsiteY4" fmla="*/ 2403717 h 2553020"/>
                  <a:gd name="connsiteX5" fmla="*/ 2397052 w 4057234"/>
                  <a:gd name="connsiteY5" fmla="*/ 2552730 h 2553020"/>
                  <a:gd name="connsiteX6" fmla="*/ 2765978 w 4057234"/>
                  <a:gd name="connsiteY6" fmla="*/ 2531052 h 2553020"/>
                  <a:gd name="connsiteX7" fmla="*/ 3227997 w 4057234"/>
                  <a:gd name="connsiteY7" fmla="*/ 2454847 h 2553020"/>
                  <a:gd name="connsiteX8" fmla="*/ 4057234 w 4057234"/>
                  <a:gd name="connsiteY8" fmla="*/ 409852 h 2553020"/>
                  <a:gd name="connsiteX0" fmla="*/ 2691013 w 2691013"/>
                  <a:gd name="connsiteY0" fmla="*/ 409852 h 2553020"/>
                  <a:gd name="connsiteX1" fmla="*/ 1601271 w 2691013"/>
                  <a:gd name="connsiteY1" fmla="*/ 0 h 2553020"/>
                  <a:gd name="connsiteX2" fmla="*/ 756194 w 2691013"/>
                  <a:gd name="connsiteY2" fmla="*/ 71395 h 2553020"/>
                  <a:gd name="connsiteX3" fmla="*/ 274678 w 2691013"/>
                  <a:gd name="connsiteY3" fmla="*/ 544742 h 2553020"/>
                  <a:gd name="connsiteX4" fmla="*/ 0 w 2691013"/>
                  <a:gd name="connsiteY4" fmla="*/ 2403717 h 2553020"/>
                  <a:gd name="connsiteX5" fmla="*/ 1030831 w 2691013"/>
                  <a:gd name="connsiteY5" fmla="*/ 2552730 h 2553020"/>
                  <a:gd name="connsiteX6" fmla="*/ 1399757 w 2691013"/>
                  <a:gd name="connsiteY6" fmla="*/ 2531052 h 2553020"/>
                  <a:gd name="connsiteX7" fmla="*/ 1861776 w 2691013"/>
                  <a:gd name="connsiteY7" fmla="*/ 2454847 h 2553020"/>
                  <a:gd name="connsiteX8" fmla="*/ 2691013 w 2691013"/>
                  <a:gd name="connsiteY8" fmla="*/ 409852 h 2553020"/>
                  <a:gd name="connsiteX0" fmla="*/ 2691013 w 2691013"/>
                  <a:gd name="connsiteY0" fmla="*/ 409852 h 2646176"/>
                  <a:gd name="connsiteX1" fmla="*/ 1601271 w 2691013"/>
                  <a:gd name="connsiteY1" fmla="*/ 0 h 2646176"/>
                  <a:gd name="connsiteX2" fmla="*/ 756194 w 2691013"/>
                  <a:gd name="connsiteY2" fmla="*/ 71395 h 2646176"/>
                  <a:gd name="connsiteX3" fmla="*/ 274678 w 2691013"/>
                  <a:gd name="connsiteY3" fmla="*/ 544742 h 2646176"/>
                  <a:gd name="connsiteX4" fmla="*/ 0 w 2691013"/>
                  <a:gd name="connsiteY4" fmla="*/ 2403717 h 2646176"/>
                  <a:gd name="connsiteX5" fmla="*/ 1030831 w 2691013"/>
                  <a:gd name="connsiteY5" fmla="*/ 2552730 h 2646176"/>
                  <a:gd name="connsiteX6" fmla="*/ 1861776 w 2691013"/>
                  <a:gd name="connsiteY6" fmla="*/ 2454847 h 2646176"/>
                  <a:gd name="connsiteX7" fmla="*/ 2691013 w 2691013"/>
                  <a:gd name="connsiteY7" fmla="*/ 409852 h 2646176"/>
                  <a:gd name="connsiteX0" fmla="*/ 2691013 w 2691013"/>
                  <a:gd name="connsiteY0" fmla="*/ 409852 h 2675213"/>
                  <a:gd name="connsiteX1" fmla="*/ 1601271 w 2691013"/>
                  <a:gd name="connsiteY1" fmla="*/ 0 h 2675213"/>
                  <a:gd name="connsiteX2" fmla="*/ 756194 w 2691013"/>
                  <a:gd name="connsiteY2" fmla="*/ 71395 h 2675213"/>
                  <a:gd name="connsiteX3" fmla="*/ 274678 w 2691013"/>
                  <a:gd name="connsiteY3" fmla="*/ 544742 h 2675213"/>
                  <a:gd name="connsiteX4" fmla="*/ 0 w 2691013"/>
                  <a:gd name="connsiteY4" fmla="*/ 2403717 h 2675213"/>
                  <a:gd name="connsiteX5" fmla="*/ 1861776 w 2691013"/>
                  <a:gd name="connsiteY5" fmla="*/ 2454847 h 2675213"/>
                  <a:gd name="connsiteX6" fmla="*/ 2691013 w 2691013"/>
                  <a:gd name="connsiteY6" fmla="*/ 409852 h 2675213"/>
                  <a:gd name="connsiteX0" fmla="*/ 2691013 w 2691013"/>
                  <a:gd name="connsiteY0" fmla="*/ 409852 h 2454847"/>
                  <a:gd name="connsiteX1" fmla="*/ 1601271 w 2691013"/>
                  <a:gd name="connsiteY1" fmla="*/ 0 h 2454847"/>
                  <a:gd name="connsiteX2" fmla="*/ 756194 w 2691013"/>
                  <a:gd name="connsiteY2" fmla="*/ 71395 h 2454847"/>
                  <a:gd name="connsiteX3" fmla="*/ 274678 w 2691013"/>
                  <a:gd name="connsiteY3" fmla="*/ 544742 h 2454847"/>
                  <a:gd name="connsiteX4" fmla="*/ 0 w 2691013"/>
                  <a:gd name="connsiteY4" fmla="*/ 2403717 h 2454847"/>
                  <a:gd name="connsiteX5" fmla="*/ 1861776 w 2691013"/>
                  <a:gd name="connsiteY5" fmla="*/ 2454847 h 2454847"/>
                  <a:gd name="connsiteX6" fmla="*/ 2691013 w 2691013"/>
                  <a:gd name="connsiteY6" fmla="*/ 409852 h 2454847"/>
                  <a:gd name="connsiteX0" fmla="*/ 2719801 w 2719801"/>
                  <a:gd name="connsiteY0" fmla="*/ 409852 h 3353979"/>
                  <a:gd name="connsiteX1" fmla="*/ 1630059 w 2719801"/>
                  <a:gd name="connsiteY1" fmla="*/ 0 h 3353979"/>
                  <a:gd name="connsiteX2" fmla="*/ 784982 w 2719801"/>
                  <a:gd name="connsiteY2" fmla="*/ 71395 h 3353979"/>
                  <a:gd name="connsiteX3" fmla="*/ 303466 w 2719801"/>
                  <a:gd name="connsiteY3" fmla="*/ 544742 h 3353979"/>
                  <a:gd name="connsiteX4" fmla="*/ 0 w 2719801"/>
                  <a:gd name="connsiteY4" fmla="*/ 3353979 h 3353979"/>
                  <a:gd name="connsiteX5" fmla="*/ 1890564 w 2719801"/>
                  <a:gd name="connsiteY5" fmla="*/ 2454847 h 3353979"/>
                  <a:gd name="connsiteX6" fmla="*/ 2719801 w 2719801"/>
                  <a:gd name="connsiteY6" fmla="*/ 409852 h 3353979"/>
                  <a:gd name="connsiteX0" fmla="*/ 2798968 w 2798968"/>
                  <a:gd name="connsiteY0" fmla="*/ 307516 h 3353979"/>
                  <a:gd name="connsiteX1" fmla="*/ 1630059 w 2798968"/>
                  <a:gd name="connsiteY1" fmla="*/ 0 h 3353979"/>
                  <a:gd name="connsiteX2" fmla="*/ 784982 w 2798968"/>
                  <a:gd name="connsiteY2" fmla="*/ 71395 h 3353979"/>
                  <a:gd name="connsiteX3" fmla="*/ 303466 w 2798968"/>
                  <a:gd name="connsiteY3" fmla="*/ 544742 h 3353979"/>
                  <a:gd name="connsiteX4" fmla="*/ 0 w 2798968"/>
                  <a:gd name="connsiteY4" fmla="*/ 3353979 h 3353979"/>
                  <a:gd name="connsiteX5" fmla="*/ 1890564 w 2798968"/>
                  <a:gd name="connsiteY5" fmla="*/ 2454847 h 3353979"/>
                  <a:gd name="connsiteX6" fmla="*/ 2798968 w 2798968"/>
                  <a:gd name="connsiteY6" fmla="*/ 307516 h 3353979"/>
                  <a:gd name="connsiteX0" fmla="*/ 2798968 w 2798968"/>
                  <a:gd name="connsiteY0" fmla="*/ 307516 h 3353979"/>
                  <a:gd name="connsiteX1" fmla="*/ 1630059 w 2798968"/>
                  <a:gd name="connsiteY1" fmla="*/ 0 h 3353979"/>
                  <a:gd name="connsiteX2" fmla="*/ 799376 w 2798968"/>
                  <a:gd name="connsiteY2" fmla="*/ 319925 h 3353979"/>
                  <a:gd name="connsiteX3" fmla="*/ 303466 w 2798968"/>
                  <a:gd name="connsiteY3" fmla="*/ 544742 h 3353979"/>
                  <a:gd name="connsiteX4" fmla="*/ 0 w 2798968"/>
                  <a:gd name="connsiteY4" fmla="*/ 3353979 h 3353979"/>
                  <a:gd name="connsiteX5" fmla="*/ 1890564 w 2798968"/>
                  <a:gd name="connsiteY5" fmla="*/ 2454847 h 3353979"/>
                  <a:gd name="connsiteX6" fmla="*/ 2798968 w 2798968"/>
                  <a:gd name="connsiteY6" fmla="*/ 307516 h 335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968" h="3353979">
                    <a:moveTo>
                      <a:pt x="2798968" y="307516"/>
                    </a:moveTo>
                    <a:lnTo>
                      <a:pt x="1630059" y="0"/>
                    </a:lnTo>
                    <a:lnTo>
                      <a:pt x="799376" y="319925"/>
                    </a:lnTo>
                    <a:lnTo>
                      <a:pt x="303466" y="544742"/>
                    </a:lnTo>
                    <a:lnTo>
                      <a:pt x="0" y="3353979"/>
                    </a:lnTo>
                    <a:lnTo>
                      <a:pt x="1890564" y="2454847"/>
                    </a:lnTo>
                    <a:lnTo>
                      <a:pt x="2798968" y="307516"/>
                    </a:lnTo>
                    <a:close/>
                  </a:path>
                </a:pathLst>
              </a:custGeom>
              <a:gradFill flip="none" rotWithShape="1">
                <a:gsLst>
                  <a:gs pos="21000">
                    <a:srgbClr val="007AC2">
                      <a:lumMod val="75000"/>
                      <a:alpha val="0"/>
                    </a:srgbClr>
                  </a:gs>
                  <a:gs pos="100000">
                    <a:srgbClr val="8E499B">
                      <a:lumMod val="50000"/>
                      <a:alpha val="48000"/>
                    </a:srgbClr>
                  </a:gs>
                </a:gsLst>
                <a:lin ang="810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AvenirNext LT Pro Regular"/>
                    <a:ea typeface="ＭＳ Ｐゴシック"/>
                    <a:cs typeface="Arial"/>
                  </a:rPr>
                  <a:t>    </a:t>
                </a:r>
              </a:p>
            </p:txBody>
          </p:sp>
          <p:sp>
            <p:nvSpPr>
              <p:cNvPr id="109" name="Isosceles Triangle 119">
                <a:extLst>
                  <a:ext uri="{FF2B5EF4-FFF2-40B4-BE49-F238E27FC236}">
                    <a16:creationId xmlns:a16="http://schemas.microsoft.com/office/drawing/2014/main" id="{226D14C5-47BA-49C2-89FB-712323E3FDE4}"/>
                  </a:ext>
                </a:extLst>
              </p:cNvPr>
              <p:cNvSpPr/>
              <p:nvPr/>
            </p:nvSpPr>
            <p:spPr bwMode="auto">
              <a:xfrm rot="308187" flipH="1" flipV="1">
                <a:off x="5598941" y="193837"/>
                <a:ext cx="2831159" cy="4144456"/>
              </a:xfrm>
              <a:custGeom>
                <a:avLst/>
                <a:gdLst>
                  <a:gd name="connsiteX0" fmla="*/ 0 w 1305107"/>
                  <a:gd name="connsiteY0" fmla="*/ 1093871 h 1093871"/>
                  <a:gd name="connsiteX1" fmla="*/ 652554 w 1305107"/>
                  <a:gd name="connsiteY1" fmla="*/ 0 h 1093871"/>
                  <a:gd name="connsiteX2" fmla="*/ 1305107 w 1305107"/>
                  <a:gd name="connsiteY2" fmla="*/ 1093871 h 1093871"/>
                  <a:gd name="connsiteX3" fmla="*/ 0 w 1305107"/>
                  <a:gd name="connsiteY3" fmla="*/ 1093871 h 1093871"/>
                  <a:gd name="connsiteX0" fmla="*/ 978702 w 978702"/>
                  <a:gd name="connsiteY0" fmla="*/ 283666 h 1093871"/>
                  <a:gd name="connsiteX1" fmla="*/ 0 w 978702"/>
                  <a:gd name="connsiteY1" fmla="*/ 0 h 1093871"/>
                  <a:gd name="connsiteX2" fmla="*/ 652553 w 978702"/>
                  <a:gd name="connsiteY2" fmla="*/ 1093871 h 1093871"/>
                  <a:gd name="connsiteX3" fmla="*/ 978702 w 978702"/>
                  <a:gd name="connsiteY3" fmla="*/ 283666 h 1093871"/>
                  <a:gd name="connsiteX0" fmla="*/ 934909 w 934909"/>
                  <a:gd name="connsiteY0" fmla="*/ 0 h 1138666"/>
                  <a:gd name="connsiteX1" fmla="*/ 0 w 934909"/>
                  <a:gd name="connsiteY1" fmla="*/ 44795 h 1138666"/>
                  <a:gd name="connsiteX2" fmla="*/ 652553 w 934909"/>
                  <a:gd name="connsiteY2" fmla="*/ 1138666 h 1138666"/>
                  <a:gd name="connsiteX3" fmla="*/ 934909 w 934909"/>
                  <a:gd name="connsiteY3" fmla="*/ 0 h 1138666"/>
                  <a:gd name="connsiteX0" fmla="*/ 913013 w 913013"/>
                  <a:gd name="connsiteY0" fmla="*/ 9949 h 1093871"/>
                  <a:gd name="connsiteX1" fmla="*/ 0 w 913013"/>
                  <a:gd name="connsiteY1" fmla="*/ 0 h 1093871"/>
                  <a:gd name="connsiteX2" fmla="*/ 652553 w 913013"/>
                  <a:gd name="connsiteY2" fmla="*/ 1093871 h 1093871"/>
                  <a:gd name="connsiteX3" fmla="*/ 913013 w 913013"/>
                  <a:gd name="connsiteY3" fmla="*/ 9949 h 1093871"/>
                  <a:gd name="connsiteX0" fmla="*/ 260460 w 984767"/>
                  <a:gd name="connsiteY0" fmla="*/ 202591 h 1286513"/>
                  <a:gd name="connsiteX1" fmla="*/ 984767 w 984767"/>
                  <a:gd name="connsiteY1" fmla="*/ 0 h 1286513"/>
                  <a:gd name="connsiteX2" fmla="*/ 0 w 984767"/>
                  <a:gd name="connsiteY2" fmla="*/ 1286513 h 1286513"/>
                  <a:gd name="connsiteX3" fmla="*/ 260460 w 984767"/>
                  <a:gd name="connsiteY3" fmla="*/ 202591 h 1286513"/>
                  <a:gd name="connsiteX0" fmla="*/ 1372998 w 1372998"/>
                  <a:gd name="connsiteY0" fmla="*/ 970111 h 1286513"/>
                  <a:gd name="connsiteX1" fmla="*/ 984767 w 1372998"/>
                  <a:gd name="connsiteY1" fmla="*/ 0 h 1286513"/>
                  <a:gd name="connsiteX2" fmla="*/ 0 w 1372998"/>
                  <a:gd name="connsiteY2" fmla="*/ 1286513 h 1286513"/>
                  <a:gd name="connsiteX3" fmla="*/ 1372998 w 1372998"/>
                  <a:gd name="connsiteY3" fmla="*/ 970111 h 1286513"/>
                  <a:gd name="connsiteX0" fmla="*/ 388231 w 1205261"/>
                  <a:gd name="connsiteY0" fmla="*/ 970111 h 1127477"/>
                  <a:gd name="connsiteX1" fmla="*/ 0 w 1205261"/>
                  <a:gd name="connsiteY1" fmla="*/ 0 h 1127477"/>
                  <a:gd name="connsiteX2" fmla="*/ 1205261 w 1205261"/>
                  <a:gd name="connsiteY2" fmla="*/ 1127477 h 1127477"/>
                  <a:gd name="connsiteX3" fmla="*/ 388231 w 1205261"/>
                  <a:gd name="connsiteY3" fmla="*/ 970111 h 1127477"/>
                  <a:gd name="connsiteX0" fmla="*/ 388231 w 1310146"/>
                  <a:gd name="connsiteY0" fmla="*/ 970111 h 1089812"/>
                  <a:gd name="connsiteX1" fmla="*/ 0 w 1310146"/>
                  <a:gd name="connsiteY1" fmla="*/ 0 h 1089812"/>
                  <a:gd name="connsiteX2" fmla="*/ 1310146 w 1310146"/>
                  <a:gd name="connsiteY2" fmla="*/ 1089812 h 1089812"/>
                  <a:gd name="connsiteX3" fmla="*/ 388231 w 1310146"/>
                  <a:gd name="connsiteY3" fmla="*/ 970111 h 1089812"/>
                  <a:gd name="connsiteX0" fmla="*/ 388231 w 1288627"/>
                  <a:gd name="connsiteY0" fmla="*/ 970111 h 1025745"/>
                  <a:gd name="connsiteX1" fmla="*/ 0 w 1288627"/>
                  <a:gd name="connsiteY1" fmla="*/ 0 h 1025745"/>
                  <a:gd name="connsiteX2" fmla="*/ 1288627 w 1288627"/>
                  <a:gd name="connsiteY2" fmla="*/ 1025745 h 1025745"/>
                  <a:gd name="connsiteX3" fmla="*/ 388231 w 1288627"/>
                  <a:gd name="connsiteY3" fmla="*/ 970111 h 1025745"/>
                  <a:gd name="connsiteX0" fmla="*/ 208638 w 1288627"/>
                  <a:gd name="connsiteY0" fmla="*/ 1075929 h 1075929"/>
                  <a:gd name="connsiteX1" fmla="*/ 0 w 1288627"/>
                  <a:gd name="connsiteY1" fmla="*/ 0 h 1075929"/>
                  <a:gd name="connsiteX2" fmla="*/ 1288627 w 1288627"/>
                  <a:gd name="connsiteY2" fmla="*/ 1025745 h 1075929"/>
                  <a:gd name="connsiteX3" fmla="*/ 208638 w 1288627"/>
                  <a:gd name="connsiteY3" fmla="*/ 1075929 h 1075929"/>
                  <a:gd name="connsiteX0" fmla="*/ 208638 w 1339501"/>
                  <a:gd name="connsiteY0" fmla="*/ 1075929 h 1075929"/>
                  <a:gd name="connsiteX1" fmla="*/ 0 w 1339501"/>
                  <a:gd name="connsiteY1" fmla="*/ 0 h 1075929"/>
                  <a:gd name="connsiteX2" fmla="*/ 1339501 w 1339501"/>
                  <a:gd name="connsiteY2" fmla="*/ 953150 h 1075929"/>
                  <a:gd name="connsiteX3" fmla="*/ 208638 w 1339501"/>
                  <a:gd name="connsiteY3" fmla="*/ 1075929 h 1075929"/>
                  <a:gd name="connsiteX0" fmla="*/ 208638 w 1376028"/>
                  <a:gd name="connsiteY0" fmla="*/ 1075929 h 1075929"/>
                  <a:gd name="connsiteX1" fmla="*/ 0 w 1376028"/>
                  <a:gd name="connsiteY1" fmla="*/ 0 h 1075929"/>
                  <a:gd name="connsiteX2" fmla="*/ 1376028 w 1376028"/>
                  <a:gd name="connsiteY2" fmla="*/ 926103 h 1075929"/>
                  <a:gd name="connsiteX3" fmla="*/ 208638 w 1376028"/>
                  <a:gd name="connsiteY3" fmla="*/ 1075929 h 1075929"/>
                  <a:gd name="connsiteX0" fmla="*/ 208638 w 1443430"/>
                  <a:gd name="connsiteY0" fmla="*/ 1075929 h 1075929"/>
                  <a:gd name="connsiteX1" fmla="*/ 0 w 1443430"/>
                  <a:gd name="connsiteY1" fmla="*/ 0 h 1075929"/>
                  <a:gd name="connsiteX2" fmla="*/ 1443430 w 1443430"/>
                  <a:gd name="connsiteY2" fmla="*/ 880075 h 1075929"/>
                  <a:gd name="connsiteX3" fmla="*/ 208638 w 1443430"/>
                  <a:gd name="connsiteY3" fmla="*/ 1075929 h 1075929"/>
                  <a:gd name="connsiteX0" fmla="*/ 1491847 w 1491847"/>
                  <a:gd name="connsiteY0" fmla="*/ 0 h 1091925"/>
                  <a:gd name="connsiteX1" fmla="*/ 0 w 1491847"/>
                  <a:gd name="connsiteY1" fmla="*/ 211849 h 1091925"/>
                  <a:gd name="connsiteX2" fmla="*/ 1443430 w 1491847"/>
                  <a:gd name="connsiteY2" fmla="*/ 1091924 h 1091925"/>
                  <a:gd name="connsiteX3" fmla="*/ 1491847 w 1491847"/>
                  <a:gd name="connsiteY3" fmla="*/ 0 h 1091925"/>
                  <a:gd name="connsiteX0" fmla="*/ 1603715 w 1603715"/>
                  <a:gd name="connsiteY0" fmla="*/ 0 h 908228"/>
                  <a:gd name="connsiteX1" fmla="*/ 0 w 1603715"/>
                  <a:gd name="connsiteY1" fmla="*/ 28152 h 908228"/>
                  <a:gd name="connsiteX2" fmla="*/ 1443430 w 1603715"/>
                  <a:gd name="connsiteY2" fmla="*/ 908227 h 908228"/>
                  <a:gd name="connsiteX3" fmla="*/ 1603715 w 1603715"/>
                  <a:gd name="connsiteY3" fmla="*/ 0 h 908228"/>
                  <a:gd name="connsiteX0" fmla="*/ 1603715 w 1603715"/>
                  <a:gd name="connsiteY0" fmla="*/ 0 h 908227"/>
                  <a:gd name="connsiteX1" fmla="*/ 684064 w 1603715"/>
                  <a:gd name="connsiteY1" fmla="*/ 19194 h 908227"/>
                  <a:gd name="connsiteX2" fmla="*/ 0 w 1603715"/>
                  <a:gd name="connsiteY2" fmla="*/ 28152 h 908227"/>
                  <a:gd name="connsiteX3" fmla="*/ 1443430 w 1603715"/>
                  <a:gd name="connsiteY3" fmla="*/ 908227 h 908227"/>
                  <a:gd name="connsiteX4" fmla="*/ 1603715 w 1603715"/>
                  <a:gd name="connsiteY4" fmla="*/ 0 h 908227"/>
                  <a:gd name="connsiteX0" fmla="*/ 1603715 w 1603715"/>
                  <a:gd name="connsiteY0" fmla="*/ 0 h 908227"/>
                  <a:gd name="connsiteX1" fmla="*/ 684064 w 1603715"/>
                  <a:gd name="connsiteY1" fmla="*/ 19194 h 908227"/>
                  <a:gd name="connsiteX2" fmla="*/ 0 w 1603715"/>
                  <a:gd name="connsiteY2" fmla="*/ 28152 h 908227"/>
                  <a:gd name="connsiteX3" fmla="*/ 1443430 w 1603715"/>
                  <a:gd name="connsiteY3" fmla="*/ 908227 h 908227"/>
                  <a:gd name="connsiteX4" fmla="*/ 1603715 w 1603715"/>
                  <a:gd name="connsiteY4" fmla="*/ 0 h 908227"/>
                  <a:gd name="connsiteX0" fmla="*/ 4458015 w 4458015"/>
                  <a:gd name="connsiteY0" fmla="*/ 0 h 1615944"/>
                  <a:gd name="connsiteX1" fmla="*/ 3538364 w 4458015"/>
                  <a:gd name="connsiteY1" fmla="*/ 19194 h 1615944"/>
                  <a:gd name="connsiteX2" fmla="*/ 0 w 4458015"/>
                  <a:gd name="connsiteY2" fmla="*/ 1615944 h 1615944"/>
                  <a:gd name="connsiteX3" fmla="*/ 4297730 w 4458015"/>
                  <a:gd name="connsiteY3" fmla="*/ 908227 h 1615944"/>
                  <a:gd name="connsiteX4" fmla="*/ 4458015 w 4458015"/>
                  <a:gd name="connsiteY4" fmla="*/ 0 h 1615944"/>
                  <a:gd name="connsiteX0" fmla="*/ 4458015 w 4458015"/>
                  <a:gd name="connsiteY0" fmla="*/ 114204 h 1730148"/>
                  <a:gd name="connsiteX1" fmla="*/ 2253961 w 4458015"/>
                  <a:gd name="connsiteY1" fmla="*/ 0 h 1730148"/>
                  <a:gd name="connsiteX2" fmla="*/ 0 w 4458015"/>
                  <a:gd name="connsiteY2" fmla="*/ 1730148 h 1730148"/>
                  <a:gd name="connsiteX3" fmla="*/ 4297730 w 4458015"/>
                  <a:gd name="connsiteY3" fmla="*/ 1022431 h 1730148"/>
                  <a:gd name="connsiteX4" fmla="*/ 4458015 w 4458015"/>
                  <a:gd name="connsiteY4" fmla="*/ 114204 h 1730148"/>
                  <a:gd name="connsiteX0" fmla="*/ 4458015 w 4458015"/>
                  <a:gd name="connsiteY0" fmla="*/ 1956954 h 3572898"/>
                  <a:gd name="connsiteX1" fmla="*/ 2028667 w 4458015"/>
                  <a:gd name="connsiteY1" fmla="*/ 0 h 3572898"/>
                  <a:gd name="connsiteX2" fmla="*/ 0 w 4458015"/>
                  <a:gd name="connsiteY2" fmla="*/ 3572898 h 3572898"/>
                  <a:gd name="connsiteX3" fmla="*/ 4297730 w 4458015"/>
                  <a:gd name="connsiteY3" fmla="*/ 2865181 h 3572898"/>
                  <a:gd name="connsiteX4" fmla="*/ 4458015 w 4458015"/>
                  <a:gd name="connsiteY4" fmla="*/ 1956954 h 3572898"/>
                  <a:gd name="connsiteX0" fmla="*/ 4458015 w 4761642"/>
                  <a:gd name="connsiteY0" fmla="*/ 1956954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4" fmla="*/ 4458015 w 4761642"/>
                  <a:gd name="connsiteY4" fmla="*/ 1956954 h 3572898"/>
                  <a:gd name="connsiteX0" fmla="*/ 3839486 w 4761642"/>
                  <a:gd name="connsiteY0" fmla="*/ 2147012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4" fmla="*/ 3839486 w 4761642"/>
                  <a:gd name="connsiteY4" fmla="*/ 2147012 h 3572898"/>
                  <a:gd name="connsiteX0" fmla="*/ 4761642 w 4761642"/>
                  <a:gd name="connsiteY0" fmla="*/ 2972709 h 3572898"/>
                  <a:gd name="connsiteX1" fmla="*/ 2028667 w 4761642"/>
                  <a:gd name="connsiteY1" fmla="*/ 0 h 3572898"/>
                  <a:gd name="connsiteX2" fmla="*/ 0 w 4761642"/>
                  <a:gd name="connsiteY2" fmla="*/ 3572898 h 3572898"/>
                  <a:gd name="connsiteX3" fmla="*/ 4761642 w 4761642"/>
                  <a:gd name="connsiteY3" fmla="*/ 2972709 h 3572898"/>
                  <a:gd name="connsiteX0" fmla="*/ 4548914 w 4548914"/>
                  <a:gd name="connsiteY0" fmla="*/ 2972709 h 4375508"/>
                  <a:gd name="connsiteX1" fmla="*/ 1815939 w 4548914"/>
                  <a:gd name="connsiteY1" fmla="*/ 0 h 4375508"/>
                  <a:gd name="connsiteX2" fmla="*/ 0 w 4548914"/>
                  <a:gd name="connsiteY2" fmla="*/ 4375508 h 4375508"/>
                  <a:gd name="connsiteX3" fmla="*/ 4548914 w 4548914"/>
                  <a:gd name="connsiteY3" fmla="*/ 2972709 h 4375508"/>
                  <a:gd name="connsiteX0" fmla="*/ 3744717 w 3744717"/>
                  <a:gd name="connsiteY0" fmla="*/ 3081428 h 4375508"/>
                  <a:gd name="connsiteX1" fmla="*/ 1815939 w 3744717"/>
                  <a:gd name="connsiteY1" fmla="*/ 0 h 4375508"/>
                  <a:gd name="connsiteX2" fmla="*/ 0 w 3744717"/>
                  <a:gd name="connsiteY2" fmla="*/ 4375508 h 4375508"/>
                  <a:gd name="connsiteX3" fmla="*/ 3744717 w 3744717"/>
                  <a:gd name="connsiteY3" fmla="*/ 3081428 h 4375508"/>
                  <a:gd name="connsiteX0" fmla="*/ 3297338 w 3297338"/>
                  <a:gd name="connsiteY0" fmla="*/ 3081428 h 4160347"/>
                  <a:gd name="connsiteX1" fmla="*/ 1368560 w 3297338"/>
                  <a:gd name="connsiteY1" fmla="*/ 0 h 4160347"/>
                  <a:gd name="connsiteX2" fmla="*/ 0 w 3297338"/>
                  <a:gd name="connsiteY2" fmla="*/ 4160347 h 4160347"/>
                  <a:gd name="connsiteX3" fmla="*/ 3297338 w 3297338"/>
                  <a:gd name="connsiteY3" fmla="*/ 3081428 h 4160347"/>
                  <a:gd name="connsiteX0" fmla="*/ 3297338 w 3297338"/>
                  <a:gd name="connsiteY0" fmla="*/ 3216866 h 4295785"/>
                  <a:gd name="connsiteX1" fmla="*/ 1726365 w 3297338"/>
                  <a:gd name="connsiteY1" fmla="*/ 0 h 4295785"/>
                  <a:gd name="connsiteX2" fmla="*/ 0 w 3297338"/>
                  <a:gd name="connsiteY2" fmla="*/ 4295785 h 4295785"/>
                  <a:gd name="connsiteX3" fmla="*/ 3297338 w 3297338"/>
                  <a:gd name="connsiteY3" fmla="*/ 3216866 h 4295785"/>
                  <a:gd name="connsiteX0" fmla="*/ 3204759 w 3204759"/>
                  <a:gd name="connsiteY0" fmla="*/ 3272020 h 4295785"/>
                  <a:gd name="connsiteX1" fmla="*/ 1726365 w 3204759"/>
                  <a:gd name="connsiteY1" fmla="*/ 0 h 4295785"/>
                  <a:gd name="connsiteX2" fmla="*/ 0 w 3204759"/>
                  <a:gd name="connsiteY2" fmla="*/ 4295785 h 4295785"/>
                  <a:gd name="connsiteX3" fmla="*/ 3204759 w 3204759"/>
                  <a:gd name="connsiteY3" fmla="*/ 3272020 h 4295785"/>
                  <a:gd name="connsiteX0" fmla="*/ 3001580 w 3001580"/>
                  <a:gd name="connsiteY0" fmla="*/ 3272020 h 4332898"/>
                  <a:gd name="connsiteX1" fmla="*/ 1523186 w 3001580"/>
                  <a:gd name="connsiteY1" fmla="*/ 0 h 4332898"/>
                  <a:gd name="connsiteX2" fmla="*/ 0 w 3001580"/>
                  <a:gd name="connsiteY2" fmla="*/ 4332898 h 4332898"/>
                  <a:gd name="connsiteX3" fmla="*/ 3001580 w 3001580"/>
                  <a:gd name="connsiteY3" fmla="*/ 3272020 h 4332898"/>
                  <a:gd name="connsiteX0" fmla="*/ 3609660 w 3609660"/>
                  <a:gd name="connsiteY0" fmla="*/ 4183801 h 4332898"/>
                  <a:gd name="connsiteX1" fmla="*/ 1523186 w 3609660"/>
                  <a:gd name="connsiteY1" fmla="*/ 0 h 4332898"/>
                  <a:gd name="connsiteX2" fmla="*/ 0 w 3609660"/>
                  <a:gd name="connsiteY2" fmla="*/ 4332898 h 4332898"/>
                  <a:gd name="connsiteX3" fmla="*/ 3609660 w 3609660"/>
                  <a:gd name="connsiteY3" fmla="*/ 4183801 h 4332898"/>
                  <a:gd name="connsiteX0" fmla="*/ 3766825 w 3766825"/>
                  <a:gd name="connsiteY0" fmla="*/ 4183801 h 4183801"/>
                  <a:gd name="connsiteX1" fmla="*/ 1680351 w 3766825"/>
                  <a:gd name="connsiteY1" fmla="*/ 0 h 4183801"/>
                  <a:gd name="connsiteX2" fmla="*/ 0 w 3766825"/>
                  <a:gd name="connsiteY2" fmla="*/ 3797280 h 4183801"/>
                  <a:gd name="connsiteX3" fmla="*/ 3766825 w 3766825"/>
                  <a:gd name="connsiteY3" fmla="*/ 4183801 h 4183801"/>
                  <a:gd name="connsiteX0" fmla="*/ 3507605 w 3507605"/>
                  <a:gd name="connsiteY0" fmla="*/ 4313224 h 4313224"/>
                  <a:gd name="connsiteX1" fmla="*/ 1680351 w 3507605"/>
                  <a:gd name="connsiteY1" fmla="*/ 0 h 4313224"/>
                  <a:gd name="connsiteX2" fmla="*/ 0 w 3507605"/>
                  <a:gd name="connsiteY2" fmla="*/ 3797280 h 4313224"/>
                  <a:gd name="connsiteX3" fmla="*/ 3507605 w 3507605"/>
                  <a:gd name="connsiteY3" fmla="*/ 4313224 h 4313224"/>
                  <a:gd name="connsiteX0" fmla="*/ 3985017 w 3985017"/>
                  <a:gd name="connsiteY0" fmla="*/ 4218728 h 4218728"/>
                  <a:gd name="connsiteX1" fmla="*/ 1680351 w 3985017"/>
                  <a:gd name="connsiteY1" fmla="*/ 0 h 4218728"/>
                  <a:gd name="connsiteX2" fmla="*/ 0 w 3985017"/>
                  <a:gd name="connsiteY2" fmla="*/ 3797280 h 4218728"/>
                  <a:gd name="connsiteX3" fmla="*/ 3985017 w 3985017"/>
                  <a:gd name="connsiteY3" fmla="*/ 4218728 h 4218728"/>
                  <a:gd name="connsiteX0" fmla="*/ 3319386 w 3319386"/>
                  <a:gd name="connsiteY0" fmla="*/ 3273646 h 3797280"/>
                  <a:gd name="connsiteX1" fmla="*/ 1680351 w 3319386"/>
                  <a:gd name="connsiteY1" fmla="*/ 0 h 3797280"/>
                  <a:gd name="connsiteX2" fmla="*/ 0 w 3319386"/>
                  <a:gd name="connsiteY2" fmla="*/ 3797280 h 3797280"/>
                  <a:gd name="connsiteX3" fmla="*/ 3319386 w 3319386"/>
                  <a:gd name="connsiteY3" fmla="*/ 3273646 h 3797280"/>
                  <a:gd name="connsiteX0" fmla="*/ 3215767 w 3215767"/>
                  <a:gd name="connsiteY0" fmla="*/ 3273646 h 4332358"/>
                  <a:gd name="connsiteX1" fmla="*/ 1576732 w 3215767"/>
                  <a:gd name="connsiteY1" fmla="*/ 0 h 4332358"/>
                  <a:gd name="connsiteX2" fmla="*/ 0 w 3215767"/>
                  <a:gd name="connsiteY2" fmla="*/ 4332358 h 4332358"/>
                  <a:gd name="connsiteX3" fmla="*/ 3215767 w 3215767"/>
                  <a:gd name="connsiteY3" fmla="*/ 3273646 h 4332358"/>
                  <a:gd name="connsiteX0" fmla="*/ 3292324 w 3292324"/>
                  <a:gd name="connsiteY0" fmla="*/ 3087453 h 4332358"/>
                  <a:gd name="connsiteX1" fmla="*/ 1576732 w 3292324"/>
                  <a:gd name="connsiteY1" fmla="*/ 0 h 4332358"/>
                  <a:gd name="connsiteX2" fmla="*/ 0 w 3292324"/>
                  <a:gd name="connsiteY2" fmla="*/ 4332358 h 4332358"/>
                  <a:gd name="connsiteX3" fmla="*/ 3292324 w 3292324"/>
                  <a:gd name="connsiteY3" fmla="*/ 3087453 h 4332358"/>
                  <a:gd name="connsiteX0" fmla="*/ 3105152 w 3105152"/>
                  <a:gd name="connsiteY0" fmla="*/ 3087453 h 4488501"/>
                  <a:gd name="connsiteX1" fmla="*/ 1389560 w 3105152"/>
                  <a:gd name="connsiteY1" fmla="*/ 0 h 4488501"/>
                  <a:gd name="connsiteX2" fmla="*/ 0 w 3105152"/>
                  <a:gd name="connsiteY2" fmla="*/ 4488501 h 4488501"/>
                  <a:gd name="connsiteX3" fmla="*/ 3105152 w 3105152"/>
                  <a:gd name="connsiteY3" fmla="*/ 3087453 h 4488501"/>
                  <a:gd name="connsiteX0" fmla="*/ 3006069 w 3006069"/>
                  <a:gd name="connsiteY0" fmla="*/ 3151889 h 4488501"/>
                  <a:gd name="connsiteX1" fmla="*/ 1389560 w 3006069"/>
                  <a:gd name="connsiteY1" fmla="*/ 0 h 4488501"/>
                  <a:gd name="connsiteX2" fmla="*/ 0 w 3006069"/>
                  <a:gd name="connsiteY2" fmla="*/ 4488501 h 4488501"/>
                  <a:gd name="connsiteX3" fmla="*/ 3006069 w 3006069"/>
                  <a:gd name="connsiteY3" fmla="*/ 3151889 h 4488501"/>
                  <a:gd name="connsiteX0" fmla="*/ 2750848 w 2750848"/>
                  <a:gd name="connsiteY0" fmla="*/ 3189037 h 4488501"/>
                  <a:gd name="connsiteX1" fmla="*/ 1389560 w 2750848"/>
                  <a:gd name="connsiteY1" fmla="*/ 0 h 4488501"/>
                  <a:gd name="connsiteX2" fmla="*/ 0 w 2750848"/>
                  <a:gd name="connsiteY2" fmla="*/ 4488501 h 4488501"/>
                  <a:gd name="connsiteX3" fmla="*/ 2750848 w 2750848"/>
                  <a:gd name="connsiteY3" fmla="*/ 3189037 h 4488501"/>
                  <a:gd name="connsiteX0" fmla="*/ 2871449 w 2871449"/>
                  <a:gd name="connsiteY0" fmla="*/ 3113133 h 4488501"/>
                  <a:gd name="connsiteX1" fmla="*/ 1389560 w 2871449"/>
                  <a:gd name="connsiteY1" fmla="*/ 0 h 4488501"/>
                  <a:gd name="connsiteX2" fmla="*/ 0 w 2871449"/>
                  <a:gd name="connsiteY2" fmla="*/ 4488501 h 4488501"/>
                  <a:gd name="connsiteX3" fmla="*/ 2871449 w 2871449"/>
                  <a:gd name="connsiteY3" fmla="*/ 3113133 h 4488501"/>
                  <a:gd name="connsiteX0" fmla="*/ 2668263 w 2668263"/>
                  <a:gd name="connsiteY0" fmla="*/ 2950985 h 4488501"/>
                  <a:gd name="connsiteX1" fmla="*/ 1389560 w 2668263"/>
                  <a:gd name="connsiteY1" fmla="*/ 0 h 4488501"/>
                  <a:gd name="connsiteX2" fmla="*/ 0 w 2668263"/>
                  <a:gd name="connsiteY2" fmla="*/ 4488501 h 4488501"/>
                  <a:gd name="connsiteX3" fmla="*/ 2668263 w 2668263"/>
                  <a:gd name="connsiteY3" fmla="*/ 2950985 h 4488501"/>
                  <a:gd name="connsiteX0" fmla="*/ 2750835 w 2750835"/>
                  <a:gd name="connsiteY0" fmla="*/ 2950985 h 4500519"/>
                  <a:gd name="connsiteX1" fmla="*/ 1472132 w 2750835"/>
                  <a:gd name="connsiteY1" fmla="*/ 0 h 4500519"/>
                  <a:gd name="connsiteX2" fmla="*/ 0 w 2750835"/>
                  <a:gd name="connsiteY2" fmla="*/ 4500519 h 4500519"/>
                  <a:gd name="connsiteX3" fmla="*/ 2750835 w 2750835"/>
                  <a:gd name="connsiteY3" fmla="*/ 2950985 h 4500519"/>
                  <a:gd name="connsiteX0" fmla="*/ 2840422 w 2840422"/>
                  <a:gd name="connsiteY0" fmla="*/ 3121332 h 4500519"/>
                  <a:gd name="connsiteX1" fmla="*/ 1472132 w 2840422"/>
                  <a:gd name="connsiteY1" fmla="*/ 0 h 4500519"/>
                  <a:gd name="connsiteX2" fmla="*/ 0 w 2840422"/>
                  <a:gd name="connsiteY2" fmla="*/ 4500519 h 4500519"/>
                  <a:gd name="connsiteX3" fmla="*/ 2840422 w 2840422"/>
                  <a:gd name="connsiteY3" fmla="*/ 3121332 h 4500519"/>
                  <a:gd name="connsiteX0" fmla="*/ 2840422 w 2840422"/>
                  <a:gd name="connsiteY0" fmla="*/ 3121332 h 4500519"/>
                  <a:gd name="connsiteX1" fmla="*/ 2008490 w 2840422"/>
                  <a:gd name="connsiteY1" fmla="*/ 1204554 h 4500519"/>
                  <a:gd name="connsiteX2" fmla="*/ 1472132 w 2840422"/>
                  <a:gd name="connsiteY2" fmla="*/ 0 h 4500519"/>
                  <a:gd name="connsiteX3" fmla="*/ 0 w 2840422"/>
                  <a:gd name="connsiteY3" fmla="*/ 4500519 h 4500519"/>
                  <a:gd name="connsiteX4" fmla="*/ 2840422 w 2840422"/>
                  <a:gd name="connsiteY4" fmla="*/ 3121332 h 4500519"/>
                  <a:gd name="connsiteX0" fmla="*/ 2840422 w 2840422"/>
                  <a:gd name="connsiteY0" fmla="*/ 3121332 h 4500519"/>
                  <a:gd name="connsiteX1" fmla="*/ 2008490 w 2840422"/>
                  <a:gd name="connsiteY1" fmla="*/ 1204554 h 4500519"/>
                  <a:gd name="connsiteX2" fmla="*/ 1472132 w 2840422"/>
                  <a:gd name="connsiteY2" fmla="*/ 0 h 4500519"/>
                  <a:gd name="connsiteX3" fmla="*/ 959103 w 2840422"/>
                  <a:gd name="connsiteY3" fmla="*/ 1582849 h 4500519"/>
                  <a:gd name="connsiteX4" fmla="*/ 0 w 2840422"/>
                  <a:gd name="connsiteY4" fmla="*/ 4500519 h 4500519"/>
                  <a:gd name="connsiteX5" fmla="*/ 2840422 w 2840422"/>
                  <a:gd name="connsiteY5" fmla="*/ 3121332 h 4500519"/>
                  <a:gd name="connsiteX0" fmla="*/ 2507700 w 2507700"/>
                  <a:gd name="connsiteY0" fmla="*/ 3328178 h 4500519"/>
                  <a:gd name="connsiteX1" fmla="*/ 2008490 w 2507700"/>
                  <a:gd name="connsiteY1" fmla="*/ 1204554 h 4500519"/>
                  <a:gd name="connsiteX2" fmla="*/ 1472132 w 2507700"/>
                  <a:gd name="connsiteY2" fmla="*/ 0 h 4500519"/>
                  <a:gd name="connsiteX3" fmla="*/ 959103 w 2507700"/>
                  <a:gd name="connsiteY3" fmla="*/ 1582849 h 4500519"/>
                  <a:gd name="connsiteX4" fmla="*/ 0 w 2507700"/>
                  <a:gd name="connsiteY4" fmla="*/ 4500519 h 4500519"/>
                  <a:gd name="connsiteX5" fmla="*/ 2507700 w 2507700"/>
                  <a:gd name="connsiteY5" fmla="*/ 3328178 h 4500519"/>
                  <a:gd name="connsiteX0" fmla="*/ 3125679 w 3125679"/>
                  <a:gd name="connsiteY0" fmla="*/ 3328178 h 3328178"/>
                  <a:gd name="connsiteX1" fmla="*/ 2626469 w 3125679"/>
                  <a:gd name="connsiteY1" fmla="*/ 1204554 h 3328178"/>
                  <a:gd name="connsiteX2" fmla="*/ 2090111 w 3125679"/>
                  <a:gd name="connsiteY2" fmla="*/ 0 h 3328178"/>
                  <a:gd name="connsiteX3" fmla="*/ 1577082 w 3125679"/>
                  <a:gd name="connsiteY3" fmla="*/ 1582849 h 3328178"/>
                  <a:gd name="connsiteX4" fmla="*/ 0 w 3125679"/>
                  <a:gd name="connsiteY4" fmla="*/ 3275271 h 3328178"/>
                  <a:gd name="connsiteX5" fmla="*/ 3125679 w 3125679"/>
                  <a:gd name="connsiteY5" fmla="*/ 3328178 h 3328178"/>
                  <a:gd name="connsiteX0" fmla="*/ 3170342 w 3170342"/>
                  <a:gd name="connsiteY0" fmla="*/ 3224246 h 3275271"/>
                  <a:gd name="connsiteX1" fmla="*/ 2626469 w 3170342"/>
                  <a:gd name="connsiteY1" fmla="*/ 1204554 h 3275271"/>
                  <a:gd name="connsiteX2" fmla="*/ 2090111 w 3170342"/>
                  <a:gd name="connsiteY2" fmla="*/ 0 h 3275271"/>
                  <a:gd name="connsiteX3" fmla="*/ 1577082 w 3170342"/>
                  <a:gd name="connsiteY3" fmla="*/ 1582849 h 3275271"/>
                  <a:gd name="connsiteX4" fmla="*/ 0 w 3170342"/>
                  <a:gd name="connsiteY4" fmla="*/ 3275271 h 3275271"/>
                  <a:gd name="connsiteX5" fmla="*/ 3170342 w 3170342"/>
                  <a:gd name="connsiteY5" fmla="*/ 3224246 h 3275271"/>
                  <a:gd name="connsiteX0" fmla="*/ 3134748 w 3134748"/>
                  <a:gd name="connsiteY0" fmla="*/ 3161370 h 3275271"/>
                  <a:gd name="connsiteX1" fmla="*/ 2626469 w 3134748"/>
                  <a:gd name="connsiteY1" fmla="*/ 1204554 h 3275271"/>
                  <a:gd name="connsiteX2" fmla="*/ 2090111 w 3134748"/>
                  <a:gd name="connsiteY2" fmla="*/ 0 h 3275271"/>
                  <a:gd name="connsiteX3" fmla="*/ 1577082 w 3134748"/>
                  <a:gd name="connsiteY3" fmla="*/ 1582849 h 3275271"/>
                  <a:gd name="connsiteX4" fmla="*/ 0 w 3134748"/>
                  <a:gd name="connsiteY4" fmla="*/ 3275271 h 3275271"/>
                  <a:gd name="connsiteX5" fmla="*/ 3134748 w 3134748"/>
                  <a:gd name="connsiteY5" fmla="*/ 3161370 h 3275271"/>
                  <a:gd name="connsiteX0" fmla="*/ 2691597 w 2691597"/>
                  <a:gd name="connsiteY0" fmla="*/ 4150563 h 4150563"/>
                  <a:gd name="connsiteX1" fmla="*/ 2626469 w 2691597"/>
                  <a:gd name="connsiteY1" fmla="*/ 1204554 h 4150563"/>
                  <a:gd name="connsiteX2" fmla="*/ 2090111 w 2691597"/>
                  <a:gd name="connsiteY2" fmla="*/ 0 h 4150563"/>
                  <a:gd name="connsiteX3" fmla="*/ 1577082 w 2691597"/>
                  <a:gd name="connsiteY3" fmla="*/ 1582849 h 4150563"/>
                  <a:gd name="connsiteX4" fmla="*/ 0 w 2691597"/>
                  <a:gd name="connsiteY4" fmla="*/ 3275271 h 4150563"/>
                  <a:gd name="connsiteX5" fmla="*/ 2691597 w 2691597"/>
                  <a:gd name="connsiteY5" fmla="*/ 4150563 h 4150563"/>
                  <a:gd name="connsiteX0" fmla="*/ 2691597 w 3024275"/>
                  <a:gd name="connsiteY0" fmla="*/ 4150563 h 4150563"/>
                  <a:gd name="connsiteX1" fmla="*/ 3024275 w 3024275"/>
                  <a:gd name="connsiteY1" fmla="*/ 1787727 h 4150563"/>
                  <a:gd name="connsiteX2" fmla="*/ 2090111 w 3024275"/>
                  <a:gd name="connsiteY2" fmla="*/ 0 h 4150563"/>
                  <a:gd name="connsiteX3" fmla="*/ 1577082 w 3024275"/>
                  <a:gd name="connsiteY3" fmla="*/ 1582849 h 4150563"/>
                  <a:gd name="connsiteX4" fmla="*/ 0 w 3024275"/>
                  <a:gd name="connsiteY4" fmla="*/ 3275271 h 4150563"/>
                  <a:gd name="connsiteX5" fmla="*/ 2691597 w 3024275"/>
                  <a:gd name="connsiteY5" fmla="*/ 4150563 h 4150563"/>
                  <a:gd name="connsiteX0" fmla="*/ 2691597 w 3024275"/>
                  <a:gd name="connsiteY0" fmla="*/ 4150563 h 4150563"/>
                  <a:gd name="connsiteX1" fmla="*/ 3024275 w 3024275"/>
                  <a:gd name="connsiteY1" fmla="*/ 1787727 h 4150563"/>
                  <a:gd name="connsiteX2" fmla="*/ 2090111 w 3024275"/>
                  <a:gd name="connsiteY2" fmla="*/ 0 h 4150563"/>
                  <a:gd name="connsiteX3" fmla="*/ 858535 w 3024275"/>
                  <a:gd name="connsiteY3" fmla="*/ 2150396 h 4150563"/>
                  <a:gd name="connsiteX4" fmla="*/ 0 w 3024275"/>
                  <a:gd name="connsiteY4" fmla="*/ 3275271 h 4150563"/>
                  <a:gd name="connsiteX5" fmla="*/ 2691597 w 3024275"/>
                  <a:gd name="connsiteY5" fmla="*/ 4150563 h 4150563"/>
                  <a:gd name="connsiteX0" fmla="*/ 2650671 w 2983349"/>
                  <a:gd name="connsiteY0" fmla="*/ 4150563 h 4150563"/>
                  <a:gd name="connsiteX1" fmla="*/ 2983349 w 2983349"/>
                  <a:gd name="connsiteY1" fmla="*/ 1787727 h 4150563"/>
                  <a:gd name="connsiteX2" fmla="*/ 2049185 w 2983349"/>
                  <a:gd name="connsiteY2" fmla="*/ 0 h 4150563"/>
                  <a:gd name="connsiteX3" fmla="*/ 817609 w 2983349"/>
                  <a:gd name="connsiteY3" fmla="*/ 2150396 h 4150563"/>
                  <a:gd name="connsiteX4" fmla="*/ 0 w 2983349"/>
                  <a:gd name="connsiteY4" fmla="*/ 3440262 h 4150563"/>
                  <a:gd name="connsiteX5" fmla="*/ 2650671 w 2983349"/>
                  <a:gd name="connsiteY5" fmla="*/ 4150563 h 4150563"/>
                  <a:gd name="connsiteX0" fmla="*/ 2720536 w 2983349"/>
                  <a:gd name="connsiteY0" fmla="*/ 4113886 h 4113886"/>
                  <a:gd name="connsiteX1" fmla="*/ 2983349 w 2983349"/>
                  <a:gd name="connsiteY1" fmla="*/ 1787727 h 4113886"/>
                  <a:gd name="connsiteX2" fmla="*/ 2049185 w 2983349"/>
                  <a:gd name="connsiteY2" fmla="*/ 0 h 4113886"/>
                  <a:gd name="connsiteX3" fmla="*/ 817609 w 2983349"/>
                  <a:gd name="connsiteY3" fmla="*/ 2150396 h 4113886"/>
                  <a:gd name="connsiteX4" fmla="*/ 0 w 2983349"/>
                  <a:gd name="connsiteY4" fmla="*/ 3440262 h 4113886"/>
                  <a:gd name="connsiteX5" fmla="*/ 2720536 w 2983349"/>
                  <a:gd name="connsiteY5" fmla="*/ 4113886 h 4113886"/>
                  <a:gd name="connsiteX0" fmla="*/ 2720536 w 2983349"/>
                  <a:gd name="connsiteY0" fmla="*/ 3495031 h 3495031"/>
                  <a:gd name="connsiteX1" fmla="*/ 2983349 w 2983349"/>
                  <a:gd name="connsiteY1" fmla="*/ 1168872 h 3495031"/>
                  <a:gd name="connsiteX2" fmla="*/ 2327938 w 2983349"/>
                  <a:gd name="connsiteY2" fmla="*/ 0 h 3495031"/>
                  <a:gd name="connsiteX3" fmla="*/ 817609 w 2983349"/>
                  <a:gd name="connsiteY3" fmla="*/ 1531541 h 3495031"/>
                  <a:gd name="connsiteX4" fmla="*/ 0 w 2983349"/>
                  <a:gd name="connsiteY4" fmla="*/ 2821407 h 3495031"/>
                  <a:gd name="connsiteX5" fmla="*/ 2720536 w 2983349"/>
                  <a:gd name="connsiteY5" fmla="*/ 3495031 h 3495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3349" h="3495031">
                    <a:moveTo>
                      <a:pt x="2720536" y="3495031"/>
                    </a:moveTo>
                    <a:lnTo>
                      <a:pt x="2983349" y="1168872"/>
                    </a:lnTo>
                    <a:lnTo>
                      <a:pt x="2327938" y="0"/>
                    </a:lnTo>
                    <a:lnTo>
                      <a:pt x="817609" y="1531541"/>
                    </a:lnTo>
                    <a:lnTo>
                      <a:pt x="0" y="2821407"/>
                    </a:lnTo>
                    <a:lnTo>
                      <a:pt x="2720536" y="349503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366FF"/>
                  </a:gs>
                  <a:gs pos="79000">
                    <a:srgbClr val="3366FF">
                      <a:alpha val="21000"/>
                    </a:srgbClr>
                  </a:gs>
                </a:gsLst>
                <a:lin ang="21240000" scaled="0"/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r>
                  <a:rPr lang="en-US" sz="900" dirty="0">
                    <a:solidFill>
                      <a:srgbClr val="FFFFFF"/>
                    </a:solidFill>
                    <a:latin typeface="AvenirNext LT Pro Regular"/>
                    <a:ea typeface="ＭＳ Ｐゴシック"/>
                    <a:cs typeface="Arial"/>
                  </a:rPr>
                  <a:t>             </a:t>
                </a:r>
              </a:p>
            </p:txBody>
          </p:sp>
        </p:grpSp>
        <p:sp>
          <p:nvSpPr>
            <p:cNvPr id="104" name="TextBox 47">
              <a:extLst>
                <a:ext uri="{FF2B5EF4-FFF2-40B4-BE49-F238E27FC236}">
                  <a16:creationId xmlns:a16="http://schemas.microsoft.com/office/drawing/2014/main" id="{1925E5D6-5545-4446-8C5A-202106D55A4A}"/>
                </a:ext>
              </a:extLst>
            </p:cNvPr>
            <p:cNvSpPr txBox="1"/>
            <p:nvPr/>
          </p:nvSpPr>
          <p:spPr>
            <a:xfrm>
              <a:off x="5759961" y="2453781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Analysts</a:t>
              </a:r>
            </a:p>
          </p:txBody>
        </p:sp>
        <p:sp>
          <p:nvSpPr>
            <p:cNvPr id="105" name="TextBox 63">
              <a:extLst>
                <a:ext uri="{FF2B5EF4-FFF2-40B4-BE49-F238E27FC236}">
                  <a16:creationId xmlns:a16="http://schemas.microsoft.com/office/drawing/2014/main" id="{EB0B401B-3916-4F8C-AC75-F6A6EC183AFB}"/>
                </a:ext>
              </a:extLst>
            </p:cNvPr>
            <p:cNvSpPr txBox="1"/>
            <p:nvPr/>
          </p:nvSpPr>
          <p:spPr>
            <a:xfrm>
              <a:off x="5983161" y="1423909"/>
              <a:ext cx="949684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Imagery</a:t>
              </a:r>
            </a:p>
          </p:txBody>
        </p:sp>
        <p:sp>
          <p:nvSpPr>
            <p:cNvPr id="106" name="TextBox 69">
              <a:extLst>
                <a:ext uri="{FF2B5EF4-FFF2-40B4-BE49-F238E27FC236}">
                  <a16:creationId xmlns:a16="http://schemas.microsoft.com/office/drawing/2014/main" id="{89242F4B-8630-4EBD-B80A-8AFA30057BFC}"/>
                </a:ext>
              </a:extLst>
            </p:cNvPr>
            <p:cNvSpPr txBox="1"/>
            <p:nvPr/>
          </p:nvSpPr>
          <p:spPr>
            <a:xfrm>
              <a:off x="6000287" y="1951205"/>
              <a:ext cx="181310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125" dirty="0">
                  <a:solidFill>
                    <a:srgbClr val="FFFFFF">
                      <a:alpha val="70000"/>
                    </a:srgbClr>
                  </a:solidFill>
                  <a:latin typeface="AvenirNext LT Pro Regular"/>
                  <a:ea typeface="ＭＳ Ｐゴシック"/>
                </a:rPr>
                <a:t>Location Analytics</a:t>
              </a:r>
            </a:p>
          </p:txBody>
        </p:sp>
        <p:sp>
          <p:nvSpPr>
            <p:cNvPr id="107" name="TextBox 61">
              <a:extLst>
                <a:ext uri="{FF2B5EF4-FFF2-40B4-BE49-F238E27FC236}">
                  <a16:creationId xmlns:a16="http://schemas.microsoft.com/office/drawing/2014/main" id="{A5E7B393-6F03-427B-B398-F03296AEC897}"/>
                </a:ext>
              </a:extLst>
            </p:cNvPr>
            <p:cNvSpPr txBox="1"/>
            <p:nvPr/>
          </p:nvSpPr>
          <p:spPr>
            <a:xfrm>
              <a:off x="6200492" y="863151"/>
              <a:ext cx="1314111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275" dirty="0">
                  <a:solidFill>
                    <a:srgbClr val="35AC46">
                      <a:lumMod val="40000"/>
                      <a:lumOff val="60000"/>
                      <a:alpha val="90000"/>
                    </a:srgbClr>
                  </a:solidFill>
                  <a:latin typeface="AvenirNext LT Pro Regular"/>
                  <a:ea typeface="ＭＳ Ｐゴシック"/>
                </a:rPr>
                <a:t>Spatial Analysis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7CBAF7-3501-40E0-B094-F41D5E516D95}"/>
              </a:ext>
            </a:extLst>
          </p:cNvPr>
          <p:cNvGrpSpPr/>
          <p:nvPr/>
        </p:nvGrpSpPr>
        <p:grpSpPr>
          <a:xfrm>
            <a:off x="3951135" y="1774069"/>
            <a:ext cx="2632101" cy="1710103"/>
            <a:chOff x="3065269" y="1619235"/>
            <a:chExt cx="3509468" cy="2280137"/>
          </a:xfrm>
        </p:grpSpPr>
        <p:sp>
          <p:nvSpPr>
            <p:cNvPr id="100" name="Isosceles Triangle 7">
              <a:extLst>
                <a:ext uri="{FF2B5EF4-FFF2-40B4-BE49-F238E27FC236}">
                  <a16:creationId xmlns:a16="http://schemas.microsoft.com/office/drawing/2014/main" id="{15431E18-8E0A-4BCB-A7FE-3CA0DC8676DC}"/>
                </a:ext>
              </a:extLst>
            </p:cNvPr>
            <p:cNvSpPr/>
            <p:nvPr/>
          </p:nvSpPr>
          <p:spPr bwMode="auto">
            <a:xfrm rot="6944346" flipH="1">
              <a:off x="3679934" y="1004570"/>
              <a:ext cx="2280137" cy="3509468"/>
            </a:xfrm>
            <a:custGeom>
              <a:avLst/>
              <a:gdLst>
                <a:gd name="connsiteX0" fmla="*/ 0 w 1123758"/>
                <a:gd name="connsiteY0" fmla="*/ 2062788 h 2062788"/>
                <a:gd name="connsiteX1" fmla="*/ 561879 w 1123758"/>
                <a:gd name="connsiteY1" fmla="*/ 0 h 2062788"/>
                <a:gd name="connsiteX2" fmla="*/ 1123758 w 1123758"/>
                <a:gd name="connsiteY2" fmla="*/ 2062788 h 2062788"/>
                <a:gd name="connsiteX3" fmla="*/ 0 w 1123758"/>
                <a:gd name="connsiteY3" fmla="*/ 2062788 h 2062788"/>
                <a:gd name="connsiteX0" fmla="*/ 0 w 1275280"/>
                <a:gd name="connsiteY0" fmla="*/ 3043192 h 3043192"/>
                <a:gd name="connsiteX1" fmla="*/ 713401 w 1275280"/>
                <a:gd name="connsiteY1" fmla="*/ 0 h 3043192"/>
                <a:gd name="connsiteX2" fmla="*/ 1275280 w 1275280"/>
                <a:gd name="connsiteY2" fmla="*/ 2062788 h 3043192"/>
                <a:gd name="connsiteX3" fmla="*/ 0 w 1275280"/>
                <a:gd name="connsiteY3" fmla="*/ 3043192 h 3043192"/>
                <a:gd name="connsiteX0" fmla="*/ 0 w 1451407"/>
                <a:gd name="connsiteY0" fmla="*/ 3043192 h 3491202"/>
                <a:gd name="connsiteX1" fmla="*/ 713401 w 1451407"/>
                <a:gd name="connsiteY1" fmla="*/ 0 h 3491202"/>
                <a:gd name="connsiteX2" fmla="*/ 1451407 w 1451407"/>
                <a:gd name="connsiteY2" fmla="*/ 3491202 h 3491202"/>
                <a:gd name="connsiteX3" fmla="*/ 0 w 1451407"/>
                <a:gd name="connsiteY3" fmla="*/ 3043192 h 3491202"/>
                <a:gd name="connsiteX0" fmla="*/ 0 w 1205136"/>
                <a:gd name="connsiteY0" fmla="*/ 2930788 h 3491202"/>
                <a:gd name="connsiteX1" fmla="*/ 467130 w 1205136"/>
                <a:gd name="connsiteY1" fmla="*/ 0 h 3491202"/>
                <a:gd name="connsiteX2" fmla="*/ 1205136 w 1205136"/>
                <a:gd name="connsiteY2" fmla="*/ 3491202 h 3491202"/>
                <a:gd name="connsiteX3" fmla="*/ 0 w 1205136"/>
                <a:gd name="connsiteY3" fmla="*/ 2930788 h 3491202"/>
                <a:gd name="connsiteX0" fmla="*/ 0 w 1611688"/>
                <a:gd name="connsiteY0" fmla="*/ 2930788 h 2930788"/>
                <a:gd name="connsiteX1" fmla="*/ 467130 w 1611688"/>
                <a:gd name="connsiteY1" fmla="*/ 0 h 2930788"/>
                <a:gd name="connsiteX2" fmla="*/ 1611688 w 1611688"/>
                <a:gd name="connsiteY2" fmla="*/ 2918821 h 2930788"/>
                <a:gd name="connsiteX3" fmla="*/ 0 w 1611688"/>
                <a:gd name="connsiteY3" fmla="*/ 2930788 h 2930788"/>
                <a:gd name="connsiteX0" fmla="*/ 0 w 1245322"/>
                <a:gd name="connsiteY0" fmla="*/ 2709927 h 2918821"/>
                <a:gd name="connsiteX1" fmla="*/ 100764 w 1245322"/>
                <a:gd name="connsiteY1" fmla="*/ 0 h 2918821"/>
                <a:gd name="connsiteX2" fmla="*/ 1245322 w 1245322"/>
                <a:gd name="connsiteY2" fmla="*/ 2918821 h 2918821"/>
                <a:gd name="connsiteX3" fmla="*/ 0 w 1245322"/>
                <a:gd name="connsiteY3" fmla="*/ 2709927 h 2918821"/>
                <a:gd name="connsiteX0" fmla="*/ 0 w 1130395"/>
                <a:gd name="connsiteY0" fmla="*/ 2709927 h 2709927"/>
                <a:gd name="connsiteX1" fmla="*/ 100764 w 1130395"/>
                <a:gd name="connsiteY1" fmla="*/ 0 h 2709927"/>
                <a:gd name="connsiteX2" fmla="*/ 1130395 w 1130395"/>
                <a:gd name="connsiteY2" fmla="*/ 2654193 h 2709927"/>
                <a:gd name="connsiteX3" fmla="*/ 0 w 1130395"/>
                <a:gd name="connsiteY3" fmla="*/ 2709927 h 2709927"/>
                <a:gd name="connsiteX0" fmla="*/ 70425 w 1029631"/>
                <a:gd name="connsiteY0" fmla="*/ 3039671 h 3039671"/>
                <a:gd name="connsiteX1" fmla="*/ 0 w 1029631"/>
                <a:gd name="connsiteY1" fmla="*/ 0 h 3039671"/>
                <a:gd name="connsiteX2" fmla="*/ 1029631 w 1029631"/>
                <a:gd name="connsiteY2" fmla="*/ 2654193 h 3039671"/>
                <a:gd name="connsiteX3" fmla="*/ 70425 w 1029631"/>
                <a:gd name="connsiteY3" fmla="*/ 3039671 h 30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631" h="3039671">
                  <a:moveTo>
                    <a:pt x="70425" y="3039671"/>
                  </a:moveTo>
                  <a:lnTo>
                    <a:pt x="0" y="0"/>
                  </a:lnTo>
                  <a:lnTo>
                    <a:pt x="1029631" y="2654193"/>
                  </a:lnTo>
                  <a:lnTo>
                    <a:pt x="70425" y="303967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9F2">
                    <a:lumMod val="40000"/>
                    <a:lumOff val="60000"/>
                  </a:srgbClr>
                </a:gs>
                <a:gs pos="46000">
                  <a:srgbClr val="00B9F2">
                    <a:lumMod val="95000"/>
                    <a:lumOff val="5000"/>
                  </a:srgbClr>
                </a:gs>
                <a:gs pos="100000">
                  <a:srgbClr val="00B9F2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6350" cmpd="sng">
              <a:noFill/>
            </a:ln>
          </p:spPr>
          <p:txBody>
            <a:bodyPr lIns="0" r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1266" defTabSz="689372">
                <a:spcBef>
                  <a:spcPct val="0"/>
                </a:spcBef>
                <a:defRPr/>
              </a:pPr>
              <a:endParaRPr lang="en-US" sz="1050" dirty="0">
                <a:solidFill>
                  <a:srgbClr val="FFFFFF"/>
                </a:solidFill>
                <a:latin typeface="AvenirNext LT Pro Regular"/>
                <a:ea typeface="ＭＳ Ｐゴシック"/>
                <a:cs typeface="Arial"/>
              </a:endParaRPr>
            </a:p>
          </p:txBody>
        </p:sp>
        <p:sp>
          <p:nvSpPr>
            <p:cNvPr id="101" name="TextBox 46">
              <a:extLst>
                <a:ext uri="{FF2B5EF4-FFF2-40B4-BE49-F238E27FC236}">
                  <a16:creationId xmlns:a16="http://schemas.microsoft.com/office/drawing/2014/main" id="{02E7C280-ABA6-407B-92A5-B4A9A0A95CC3}"/>
                </a:ext>
              </a:extLst>
            </p:cNvPr>
            <p:cNvSpPr txBox="1"/>
            <p:nvPr/>
          </p:nvSpPr>
          <p:spPr>
            <a:xfrm>
              <a:off x="3501014" y="2491194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Power Users</a:t>
              </a:r>
            </a:p>
            <a:p>
              <a:pPr algn="r"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Developers</a:t>
              </a:r>
            </a:p>
          </p:txBody>
        </p:sp>
        <p:sp>
          <p:nvSpPr>
            <p:cNvPr id="102" name="TextBox 90">
              <a:extLst>
                <a:ext uri="{FF2B5EF4-FFF2-40B4-BE49-F238E27FC236}">
                  <a16:creationId xmlns:a16="http://schemas.microsoft.com/office/drawing/2014/main" id="{1F3C2ADA-689A-4F31-BFC9-CCA52A914EC4}"/>
                </a:ext>
              </a:extLst>
            </p:cNvPr>
            <p:cNvSpPr txBox="1"/>
            <p:nvPr/>
          </p:nvSpPr>
          <p:spPr>
            <a:xfrm>
              <a:off x="3544181" y="2156164"/>
              <a:ext cx="932663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975" b="1" dirty="0">
                  <a:solidFill>
                    <a:srgbClr val="FFFFFF">
                      <a:alpha val="90000"/>
                    </a:srgbClr>
                  </a:solidFill>
                  <a:latin typeface="AvenirNext LT Pro Regular"/>
                  <a:ea typeface="ＭＳ Ｐゴシック"/>
                  <a:cs typeface="ＭＳ Ｐゴシック"/>
                </a:rPr>
                <a:t>Platform API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7D5100-F985-4BF1-80EA-7223F6154CC2}"/>
              </a:ext>
            </a:extLst>
          </p:cNvPr>
          <p:cNvGrpSpPr/>
          <p:nvPr/>
        </p:nvGrpSpPr>
        <p:grpSpPr>
          <a:xfrm>
            <a:off x="1118422" y="2309493"/>
            <a:ext cx="5827574" cy="2836589"/>
            <a:chOff x="-711682" y="2333134"/>
            <a:chExt cx="7770098" cy="37821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545C5C-F6C9-4F4E-9CEC-F9AEBC45218B}"/>
                </a:ext>
              </a:extLst>
            </p:cNvPr>
            <p:cNvGrpSpPr/>
            <p:nvPr/>
          </p:nvGrpSpPr>
          <p:grpSpPr>
            <a:xfrm>
              <a:off x="-711682" y="2333134"/>
              <a:ext cx="7770098" cy="3782119"/>
              <a:chOff x="-711682" y="2333134"/>
              <a:chExt cx="7770098" cy="3782119"/>
            </a:xfrm>
          </p:grpSpPr>
          <p:sp>
            <p:nvSpPr>
              <p:cNvPr id="97" name="Isosceles Triangle 36">
                <a:extLst>
                  <a:ext uri="{FF2B5EF4-FFF2-40B4-BE49-F238E27FC236}">
                    <a16:creationId xmlns:a16="http://schemas.microsoft.com/office/drawing/2014/main" id="{C12501BA-BB8D-41BC-A233-9000B4058E87}"/>
                  </a:ext>
                </a:extLst>
              </p:cNvPr>
              <p:cNvSpPr/>
              <p:nvPr/>
            </p:nvSpPr>
            <p:spPr bwMode="auto">
              <a:xfrm rot="21143059" flipV="1">
                <a:off x="-711682" y="2333134"/>
                <a:ext cx="7770098" cy="2755632"/>
              </a:xfrm>
              <a:custGeom>
                <a:avLst/>
                <a:gdLst>
                  <a:gd name="connsiteX0" fmla="*/ 0 w 1167548"/>
                  <a:gd name="connsiteY0" fmla="*/ 1167546 h 1167546"/>
                  <a:gd name="connsiteX1" fmla="*/ 198927 w 1167548"/>
                  <a:gd name="connsiteY1" fmla="*/ 0 h 1167546"/>
                  <a:gd name="connsiteX2" fmla="*/ 1167548 w 1167548"/>
                  <a:gd name="connsiteY2" fmla="*/ 1167546 h 1167546"/>
                  <a:gd name="connsiteX3" fmla="*/ 0 w 1167548"/>
                  <a:gd name="connsiteY3" fmla="*/ 1167546 h 1167546"/>
                  <a:gd name="connsiteX0" fmla="*/ 0 w 1367669"/>
                  <a:gd name="connsiteY0" fmla="*/ 798092 h 1167546"/>
                  <a:gd name="connsiteX1" fmla="*/ 399048 w 1367669"/>
                  <a:gd name="connsiteY1" fmla="*/ 0 h 1167546"/>
                  <a:gd name="connsiteX2" fmla="*/ 1367669 w 1367669"/>
                  <a:gd name="connsiteY2" fmla="*/ 1167546 h 1167546"/>
                  <a:gd name="connsiteX3" fmla="*/ 0 w 1367669"/>
                  <a:gd name="connsiteY3" fmla="*/ 798092 h 1167546"/>
                  <a:gd name="connsiteX0" fmla="*/ 0 w 1198335"/>
                  <a:gd name="connsiteY0" fmla="*/ 798092 h 1252213"/>
                  <a:gd name="connsiteX1" fmla="*/ 399048 w 1198335"/>
                  <a:gd name="connsiteY1" fmla="*/ 0 h 1252213"/>
                  <a:gd name="connsiteX2" fmla="*/ 1198335 w 1198335"/>
                  <a:gd name="connsiteY2" fmla="*/ 1252213 h 1252213"/>
                  <a:gd name="connsiteX3" fmla="*/ 0 w 1198335"/>
                  <a:gd name="connsiteY3" fmla="*/ 798092 h 1252213"/>
                  <a:gd name="connsiteX0" fmla="*/ 0 w 1198335"/>
                  <a:gd name="connsiteY0" fmla="*/ 798092 h 1252213"/>
                  <a:gd name="connsiteX1" fmla="*/ 399048 w 1198335"/>
                  <a:gd name="connsiteY1" fmla="*/ 0 h 1252213"/>
                  <a:gd name="connsiteX2" fmla="*/ 1198335 w 1198335"/>
                  <a:gd name="connsiteY2" fmla="*/ 1252213 h 1252213"/>
                  <a:gd name="connsiteX3" fmla="*/ 0 w 1198335"/>
                  <a:gd name="connsiteY3" fmla="*/ 798092 h 1252213"/>
                  <a:gd name="connsiteX0" fmla="*/ 0 w 1021305"/>
                  <a:gd name="connsiteY0" fmla="*/ 798092 h 1259910"/>
                  <a:gd name="connsiteX1" fmla="*/ 399048 w 1021305"/>
                  <a:gd name="connsiteY1" fmla="*/ 0 h 1259910"/>
                  <a:gd name="connsiteX2" fmla="*/ 1021305 w 1021305"/>
                  <a:gd name="connsiteY2" fmla="*/ 1259910 h 1259910"/>
                  <a:gd name="connsiteX3" fmla="*/ 0 w 1021305"/>
                  <a:gd name="connsiteY3" fmla="*/ 798092 h 1259910"/>
                  <a:gd name="connsiteX0" fmla="*/ 0 w 1021305"/>
                  <a:gd name="connsiteY0" fmla="*/ 867365 h 1329183"/>
                  <a:gd name="connsiteX1" fmla="*/ 714624 w 1021305"/>
                  <a:gd name="connsiteY1" fmla="*/ 0 h 1329183"/>
                  <a:gd name="connsiteX2" fmla="*/ 1021305 w 1021305"/>
                  <a:gd name="connsiteY2" fmla="*/ 1329183 h 1329183"/>
                  <a:gd name="connsiteX3" fmla="*/ 0 w 1021305"/>
                  <a:gd name="connsiteY3" fmla="*/ 867365 h 1329183"/>
                  <a:gd name="connsiteX0" fmla="*/ 0 w 1105972"/>
                  <a:gd name="connsiteY0" fmla="*/ 690334 h 1329183"/>
                  <a:gd name="connsiteX1" fmla="*/ 799291 w 1105972"/>
                  <a:gd name="connsiteY1" fmla="*/ 0 h 1329183"/>
                  <a:gd name="connsiteX2" fmla="*/ 1105972 w 1105972"/>
                  <a:gd name="connsiteY2" fmla="*/ 1329183 h 1329183"/>
                  <a:gd name="connsiteX3" fmla="*/ 0 w 1105972"/>
                  <a:gd name="connsiteY3" fmla="*/ 690334 h 1329183"/>
                  <a:gd name="connsiteX0" fmla="*/ 0 w 799291"/>
                  <a:gd name="connsiteY0" fmla="*/ 690334 h 1344577"/>
                  <a:gd name="connsiteX1" fmla="*/ 799291 w 799291"/>
                  <a:gd name="connsiteY1" fmla="*/ 0 h 1344577"/>
                  <a:gd name="connsiteX2" fmla="*/ 644154 w 799291"/>
                  <a:gd name="connsiteY2" fmla="*/ 1344577 h 1344577"/>
                  <a:gd name="connsiteX3" fmla="*/ 0 w 799291"/>
                  <a:gd name="connsiteY3" fmla="*/ 690334 h 1344577"/>
                  <a:gd name="connsiteX0" fmla="*/ 0 w 799291"/>
                  <a:gd name="connsiteY0" fmla="*/ 690334 h 1275304"/>
                  <a:gd name="connsiteX1" fmla="*/ 799291 w 799291"/>
                  <a:gd name="connsiteY1" fmla="*/ 0 h 1275304"/>
                  <a:gd name="connsiteX2" fmla="*/ 690336 w 799291"/>
                  <a:gd name="connsiteY2" fmla="*/ 1275304 h 1275304"/>
                  <a:gd name="connsiteX3" fmla="*/ 0 w 799291"/>
                  <a:gd name="connsiteY3" fmla="*/ 690334 h 1275304"/>
                  <a:gd name="connsiteX0" fmla="*/ 779786 w 779786"/>
                  <a:gd name="connsiteY0" fmla="*/ 251607 h 1275304"/>
                  <a:gd name="connsiteX1" fmla="*/ 108955 w 779786"/>
                  <a:gd name="connsiteY1" fmla="*/ 0 h 1275304"/>
                  <a:gd name="connsiteX2" fmla="*/ 0 w 779786"/>
                  <a:gd name="connsiteY2" fmla="*/ 1275304 h 1275304"/>
                  <a:gd name="connsiteX3" fmla="*/ 779786 w 779786"/>
                  <a:gd name="connsiteY3" fmla="*/ 251607 h 1275304"/>
                  <a:gd name="connsiteX0" fmla="*/ 779786 w 994107"/>
                  <a:gd name="connsiteY0" fmla="*/ 0 h 1023697"/>
                  <a:gd name="connsiteX1" fmla="*/ 994107 w 994107"/>
                  <a:gd name="connsiteY1" fmla="*/ 748999 h 1023697"/>
                  <a:gd name="connsiteX2" fmla="*/ 0 w 994107"/>
                  <a:gd name="connsiteY2" fmla="*/ 1023697 h 1023697"/>
                  <a:gd name="connsiteX3" fmla="*/ 779786 w 994107"/>
                  <a:gd name="connsiteY3" fmla="*/ 0 h 1023697"/>
                  <a:gd name="connsiteX0" fmla="*/ 858876 w 858876"/>
                  <a:gd name="connsiteY0" fmla="*/ 0 h 1023697"/>
                  <a:gd name="connsiteX1" fmla="*/ 0 w 858876"/>
                  <a:gd name="connsiteY1" fmla="*/ 73174 h 1023697"/>
                  <a:gd name="connsiteX2" fmla="*/ 79090 w 858876"/>
                  <a:gd name="connsiteY2" fmla="*/ 1023697 h 1023697"/>
                  <a:gd name="connsiteX3" fmla="*/ 858876 w 858876"/>
                  <a:gd name="connsiteY3" fmla="*/ 0 h 1023697"/>
                  <a:gd name="connsiteX0" fmla="*/ 0 w 855165"/>
                  <a:gd name="connsiteY0" fmla="*/ 312923 h 950523"/>
                  <a:gd name="connsiteX1" fmla="*/ 776075 w 855165"/>
                  <a:gd name="connsiteY1" fmla="*/ 0 h 950523"/>
                  <a:gd name="connsiteX2" fmla="*/ 855165 w 855165"/>
                  <a:gd name="connsiteY2" fmla="*/ 950523 h 950523"/>
                  <a:gd name="connsiteX3" fmla="*/ 0 w 855165"/>
                  <a:gd name="connsiteY3" fmla="*/ 312923 h 950523"/>
                  <a:gd name="connsiteX0" fmla="*/ 0 w 954701"/>
                  <a:gd name="connsiteY0" fmla="*/ 277664 h 950523"/>
                  <a:gd name="connsiteX1" fmla="*/ 875611 w 954701"/>
                  <a:gd name="connsiteY1" fmla="*/ 0 h 950523"/>
                  <a:gd name="connsiteX2" fmla="*/ 954701 w 954701"/>
                  <a:gd name="connsiteY2" fmla="*/ 950523 h 950523"/>
                  <a:gd name="connsiteX3" fmla="*/ 0 w 954701"/>
                  <a:gd name="connsiteY3" fmla="*/ 277664 h 950523"/>
                  <a:gd name="connsiteX0" fmla="*/ 510559 w 1465260"/>
                  <a:gd name="connsiteY0" fmla="*/ 0 h 672859"/>
                  <a:gd name="connsiteX1" fmla="*/ 0 w 1465260"/>
                  <a:gd name="connsiteY1" fmla="*/ 584933 h 672859"/>
                  <a:gd name="connsiteX2" fmla="*/ 1465260 w 1465260"/>
                  <a:gd name="connsiteY2" fmla="*/ 672859 h 672859"/>
                  <a:gd name="connsiteX3" fmla="*/ 510559 w 1465260"/>
                  <a:gd name="connsiteY3" fmla="*/ 0 h 672859"/>
                  <a:gd name="connsiteX0" fmla="*/ 604039 w 1558740"/>
                  <a:gd name="connsiteY0" fmla="*/ 0 h 672859"/>
                  <a:gd name="connsiteX1" fmla="*/ 0 w 1558740"/>
                  <a:gd name="connsiteY1" fmla="*/ 663077 h 672859"/>
                  <a:gd name="connsiteX2" fmla="*/ 1558740 w 1558740"/>
                  <a:gd name="connsiteY2" fmla="*/ 672859 h 672859"/>
                  <a:gd name="connsiteX3" fmla="*/ 604039 w 1558740"/>
                  <a:gd name="connsiteY3" fmla="*/ 0 h 672859"/>
                  <a:gd name="connsiteX0" fmla="*/ 726910 w 726910"/>
                  <a:gd name="connsiteY0" fmla="*/ 356532 h 1019609"/>
                  <a:gd name="connsiteX1" fmla="*/ 122871 w 726910"/>
                  <a:gd name="connsiteY1" fmla="*/ 1019609 h 1019609"/>
                  <a:gd name="connsiteX2" fmla="*/ 0 w 726910"/>
                  <a:gd name="connsiteY2" fmla="*/ 0 h 1019609"/>
                  <a:gd name="connsiteX3" fmla="*/ 726910 w 726910"/>
                  <a:gd name="connsiteY3" fmla="*/ 356532 h 1019609"/>
                  <a:gd name="connsiteX0" fmla="*/ 0 w 878231"/>
                  <a:gd name="connsiteY0" fmla="*/ 266181 h 1019609"/>
                  <a:gd name="connsiteX1" fmla="*/ 878231 w 878231"/>
                  <a:gd name="connsiteY1" fmla="*/ 1019609 h 1019609"/>
                  <a:gd name="connsiteX2" fmla="*/ 755360 w 878231"/>
                  <a:gd name="connsiteY2" fmla="*/ 0 h 1019609"/>
                  <a:gd name="connsiteX3" fmla="*/ 0 w 878231"/>
                  <a:gd name="connsiteY3" fmla="*/ 266181 h 1019609"/>
                  <a:gd name="connsiteX0" fmla="*/ 0 w 973977"/>
                  <a:gd name="connsiteY0" fmla="*/ 407727 h 1019609"/>
                  <a:gd name="connsiteX1" fmla="*/ 973977 w 973977"/>
                  <a:gd name="connsiteY1" fmla="*/ 1019609 h 1019609"/>
                  <a:gd name="connsiteX2" fmla="*/ 851106 w 973977"/>
                  <a:gd name="connsiteY2" fmla="*/ 0 h 1019609"/>
                  <a:gd name="connsiteX3" fmla="*/ 0 w 973977"/>
                  <a:gd name="connsiteY3" fmla="*/ 407727 h 1019609"/>
                  <a:gd name="connsiteX0" fmla="*/ 0 w 985453"/>
                  <a:gd name="connsiteY0" fmla="*/ 296661 h 1019609"/>
                  <a:gd name="connsiteX1" fmla="*/ 985453 w 985453"/>
                  <a:gd name="connsiteY1" fmla="*/ 1019609 h 1019609"/>
                  <a:gd name="connsiteX2" fmla="*/ 862582 w 985453"/>
                  <a:gd name="connsiteY2" fmla="*/ 0 h 1019609"/>
                  <a:gd name="connsiteX3" fmla="*/ 0 w 985453"/>
                  <a:gd name="connsiteY3" fmla="*/ 296661 h 1019609"/>
                  <a:gd name="connsiteX0" fmla="*/ 0 w 1047673"/>
                  <a:gd name="connsiteY0" fmla="*/ 471059 h 1019609"/>
                  <a:gd name="connsiteX1" fmla="*/ 1047673 w 1047673"/>
                  <a:gd name="connsiteY1" fmla="*/ 1019609 h 1019609"/>
                  <a:gd name="connsiteX2" fmla="*/ 924802 w 1047673"/>
                  <a:gd name="connsiteY2" fmla="*/ 0 h 1019609"/>
                  <a:gd name="connsiteX3" fmla="*/ 0 w 1047673"/>
                  <a:gd name="connsiteY3" fmla="*/ 471059 h 1019609"/>
                  <a:gd name="connsiteX0" fmla="*/ 0 w 1049710"/>
                  <a:gd name="connsiteY0" fmla="*/ 732066 h 1019609"/>
                  <a:gd name="connsiteX1" fmla="*/ 1049710 w 1049710"/>
                  <a:gd name="connsiteY1" fmla="*/ 1019609 h 1019609"/>
                  <a:gd name="connsiteX2" fmla="*/ 926839 w 1049710"/>
                  <a:gd name="connsiteY2" fmla="*/ 0 h 1019609"/>
                  <a:gd name="connsiteX3" fmla="*/ 0 w 1049710"/>
                  <a:gd name="connsiteY3" fmla="*/ 732066 h 1019609"/>
                  <a:gd name="connsiteX0" fmla="*/ 0 w 1049710"/>
                  <a:gd name="connsiteY0" fmla="*/ 705733 h 993276"/>
                  <a:gd name="connsiteX1" fmla="*/ 1049710 w 1049710"/>
                  <a:gd name="connsiteY1" fmla="*/ 993276 h 993276"/>
                  <a:gd name="connsiteX2" fmla="*/ 751569 w 1049710"/>
                  <a:gd name="connsiteY2" fmla="*/ 0 h 993276"/>
                  <a:gd name="connsiteX3" fmla="*/ 0 w 1049710"/>
                  <a:gd name="connsiteY3" fmla="*/ 705733 h 993276"/>
                  <a:gd name="connsiteX0" fmla="*/ 0 w 1049710"/>
                  <a:gd name="connsiteY0" fmla="*/ 752446 h 1039989"/>
                  <a:gd name="connsiteX1" fmla="*/ 1049710 w 1049710"/>
                  <a:gd name="connsiteY1" fmla="*/ 1039989 h 1039989"/>
                  <a:gd name="connsiteX2" fmla="*/ 701403 w 1049710"/>
                  <a:gd name="connsiteY2" fmla="*/ 0 h 1039989"/>
                  <a:gd name="connsiteX3" fmla="*/ 0 w 1049710"/>
                  <a:gd name="connsiteY3" fmla="*/ 752446 h 1039989"/>
                  <a:gd name="connsiteX0" fmla="*/ 1116611 w 1116611"/>
                  <a:gd name="connsiteY0" fmla="*/ 0 h 1143214"/>
                  <a:gd name="connsiteX1" fmla="*/ 348307 w 1116611"/>
                  <a:gd name="connsiteY1" fmla="*/ 1143214 h 1143214"/>
                  <a:gd name="connsiteX2" fmla="*/ 0 w 1116611"/>
                  <a:gd name="connsiteY2" fmla="*/ 103225 h 1143214"/>
                  <a:gd name="connsiteX3" fmla="*/ 1116611 w 1116611"/>
                  <a:gd name="connsiteY3" fmla="*/ 0 h 1143214"/>
                  <a:gd name="connsiteX0" fmla="*/ 1358793 w 1358793"/>
                  <a:gd name="connsiteY0" fmla="*/ 926225 h 1039989"/>
                  <a:gd name="connsiteX1" fmla="*/ 348307 w 1358793"/>
                  <a:gd name="connsiteY1" fmla="*/ 1039989 h 1039989"/>
                  <a:gd name="connsiteX2" fmla="*/ 0 w 1358793"/>
                  <a:gd name="connsiteY2" fmla="*/ 0 h 1039989"/>
                  <a:gd name="connsiteX3" fmla="*/ 1358793 w 1358793"/>
                  <a:gd name="connsiteY3" fmla="*/ 926225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3231576 w 3231576"/>
                  <a:gd name="connsiteY3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811421 w 3231576"/>
                  <a:gd name="connsiteY3" fmla="*/ 217994 h 1039989"/>
                  <a:gd name="connsiteX4" fmla="*/ 3231576 w 3231576"/>
                  <a:gd name="connsiteY4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811421 w 3231576"/>
                  <a:gd name="connsiteY3" fmla="*/ 217994 h 1039989"/>
                  <a:gd name="connsiteX4" fmla="*/ 3231576 w 3231576"/>
                  <a:gd name="connsiteY4" fmla="*/ 837077 h 1039989"/>
                  <a:gd name="connsiteX0" fmla="*/ 3231576 w 3231576"/>
                  <a:gd name="connsiteY0" fmla="*/ 837077 h 1039989"/>
                  <a:gd name="connsiteX1" fmla="*/ 348307 w 3231576"/>
                  <a:gd name="connsiteY1" fmla="*/ 1039989 h 1039989"/>
                  <a:gd name="connsiteX2" fmla="*/ 0 w 3231576"/>
                  <a:gd name="connsiteY2" fmla="*/ 0 h 1039989"/>
                  <a:gd name="connsiteX3" fmla="*/ 3053200 w 3231576"/>
                  <a:gd name="connsiteY3" fmla="*/ 31157 h 1039989"/>
                  <a:gd name="connsiteX4" fmla="*/ 3231576 w 3231576"/>
                  <a:gd name="connsiteY4" fmla="*/ 837077 h 1039989"/>
                  <a:gd name="connsiteX0" fmla="*/ 3206037 w 3206037"/>
                  <a:gd name="connsiteY0" fmla="*/ 637907 h 1039989"/>
                  <a:gd name="connsiteX1" fmla="*/ 348307 w 3206037"/>
                  <a:gd name="connsiteY1" fmla="*/ 1039989 h 1039989"/>
                  <a:gd name="connsiteX2" fmla="*/ 0 w 3206037"/>
                  <a:gd name="connsiteY2" fmla="*/ 0 h 1039989"/>
                  <a:gd name="connsiteX3" fmla="*/ 3053200 w 3206037"/>
                  <a:gd name="connsiteY3" fmla="*/ 31157 h 1039989"/>
                  <a:gd name="connsiteX4" fmla="*/ 3206037 w 3206037"/>
                  <a:gd name="connsiteY4" fmla="*/ 637907 h 1039989"/>
                  <a:gd name="connsiteX0" fmla="*/ 1286731 w 3053200"/>
                  <a:gd name="connsiteY0" fmla="*/ 1017537 h 1039989"/>
                  <a:gd name="connsiteX1" fmla="*/ 348307 w 3053200"/>
                  <a:gd name="connsiteY1" fmla="*/ 1039989 h 1039989"/>
                  <a:gd name="connsiteX2" fmla="*/ 0 w 3053200"/>
                  <a:gd name="connsiteY2" fmla="*/ 0 h 1039989"/>
                  <a:gd name="connsiteX3" fmla="*/ 3053200 w 3053200"/>
                  <a:gd name="connsiteY3" fmla="*/ 31157 h 1039989"/>
                  <a:gd name="connsiteX4" fmla="*/ 1286731 w 3053200"/>
                  <a:gd name="connsiteY4" fmla="*/ 1017537 h 1039989"/>
                  <a:gd name="connsiteX0" fmla="*/ 1286731 w 3500805"/>
                  <a:gd name="connsiteY0" fmla="*/ 1017537 h 1039989"/>
                  <a:gd name="connsiteX1" fmla="*/ 348307 w 3500805"/>
                  <a:gd name="connsiteY1" fmla="*/ 1039989 h 1039989"/>
                  <a:gd name="connsiteX2" fmla="*/ 0 w 3500805"/>
                  <a:gd name="connsiteY2" fmla="*/ 0 h 1039989"/>
                  <a:gd name="connsiteX3" fmla="*/ 3500805 w 3500805"/>
                  <a:gd name="connsiteY3" fmla="*/ 148111 h 1039989"/>
                  <a:gd name="connsiteX4" fmla="*/ 1286731 w 3500805"/>
                  <a:gd name="connsiteY4" fmla="*/ 1017537 h 1039989"/>
                  <a:gd name="connsiteX0" fmla="*/ 190080 w 3500805"/>
                  <a:gd name="connsiteY0" fmla="*/ 1422071 h 1422071"/>
                  <a:gd name="connsiteX1" fmla="*/ 348307 w 3500805"/>
                  <a:gd name="connsiteY1" fmla="*/ 1039989 h 1422071"/>
                  <a:gd name="connsiteX2" fmla="*/ 0 w 3500805"/>
                  <a:gd name="connsiteY2" fmla="*/ 0 h 1422071"/>
                  <a:gd name="connsiteX3" fmla="*/ 3500805 w 3500805"/>
                  <a:gd name="connsiteY3" fmla="*/ 148111 h 1422071"/>
                  <a:gd name="connsiteX4" fmla="*/ 190080 w 3500805"/>
                  <a:gd name="connsiteY4" fmla="*/ 1422071 h 1422071"/>
                  <a:gd name="connsiteX0" fmla="*/ 504230 w 3500805"/>
                  <a:gd name="connsiteY0" fmla="*/ 1409092 h 1409092"/>
                  <a:gd name="connsiteX1" fmla="*/ 348307 w 3500805"/>
                  <a:gd name="connsiteY1" fmla="*/ 1039989 h 1409092"/>
                  <a:gd name="connsiteX2" fmla="*/ 0 w 3500805"/>
                  <a:gd name="connsiteY2" fmla="*/ 0 h 1409092"/>
                  <a:gd name="connsiteX3" fmla="*/ 3500805 w 3500805"/>
                  <a:gd name="connsiteY3" fmla="*/ 148111 h 1409092"/>
                  <a:gd name="connsiteX4" fmla="*/ 504230 w 3500805"/>
                  <a:gd name="connsiteY4" fmla="*/ 1409092 h 1409092"/>
                  <a:gd name="connsiteX0" fmla="*/ 3500805 w 3500805"/>
                  <a:gd name="connsiteY0" fmla="*/ 148111 h 1039989"/>
                  <a:gd name="connsiteX1" fmla="*/ 348307 w 3500805"/>
                  <a:gd name="connsiteY1" fmla="*/ 1039989 h 1039989"/>
                  <a:gd name="connsiteX2" fmla="*/ 0 w 3500805"/>
                  <a:gd name="connsiteY2" fmla="*/ 0 h 1039989"/>
                  <a:gd name="connsiteX3" fmla="*/ 3500805 w 3500805"/>
                  <a:gd name="connsiteY3" fmla="*/ 148111 h 1039989"/>
                  <a:gd name="connsiteX0" fmla="*/ 3500805 w 3500805"/>
                  <a:gd name="connsiteY0" fmla="*/ 148111 h 1283308"/>
                  <a:gd name="connsiteX1" fmla="*/ 445560 w 3500805"/>
                  <a:gd name="connsiteY1" fmla="*/ 1283308 h 1283308"/>
                  <a:gd name="connsiteX2" fmla="*/ 0 w 3500805"/>
                  <a:gd name="connsiteY2" fmla="*/ 0 h 1283308"/>
                  <a:gd name="connsiteX3" fmla="*/ 3500805 w 3500805"/>
                  <a:gd name="connsiteY3" fmla="*/ 148111 h 1283308"/>
                  <a:gd name="connsiteX0" fmla="*/ 4206642 w 4206642"/>
                  <a:gd name="connsiteY0" fmla="*/ 280740 h 1283308"/>
                  <a:gd name="connsiteX1" fmla="*/ 445560 w 4206642"/>
                  <a:gd name="connsiteY1" fmla="*/ 1283308 h 1283308"/>
                  <a:gd name="connsiteX2" fmla="*/ 0 w 4206642"/>
                  <a:gd name="connsiteY2" fmla="*/ 0 h 1283308"/>
                  <a:gd name="connsiteX3" fmla="*/ 4206642 w 4206642"/>
                  <a:gd name="connsiteY3" fmla="*/ 280740 h 1283308"/>
                  <a:gd name="connsiteX0" fmla="*/ 3761082 w 3761082"/>
                  <a:gd name="connsiteY0" fmla="*/ 395146 h 1397714"/>
                  <a:gd name="connsiteX1" fmla="*/ 0 w 3761082"/>
                  <a:gd name="connsiteY1" fmla="*/ 1397714 h 1397714"/>
                  <a:gd name="connsiteX2" fmla="*/ 33661 w 3761082"/>
                  <a:gd name="connsiteY2" fmla="*/ 0 h 1397714"/>
                  <a:gd name="connsiteX3" fmla="*/ 3761082 w 3761082"/>
                  <a:gd name="connsiteY3" fmla="*/ 395146 h 1397714"/>
                  <a:gd name="connsiteX0" fmla="*/ 3563578 w 3563578"/>
                  <a:gd name="connsiteY0" fmla="*/ 246345 h 1397714"/>
                  <a:gd name="connsiteX1" fmla="*/ 0 w 3563578"/>
                  <a:gd name="connsiteY1" fmla="*/ 1397714 h 1397714"/>
                  <a:gd name="connsiteX2" fmla="*/ 33661 w 3563578"/>
                  <a:gd name="connsiteY2" fmla="*/ 0 h 1397714"/>
                  <a:gd name="connsiteX3" fmla="*/ 3563578 w 3563578"/>
                  <a:gd name="connsiteY3" fmla="*/ 246345 h 1397714"/>
                  <a:gd name="connsiteX0" fmla="*/ 4421949 w 4421949"/>
                  <a:gd name="connsiteY0" fmla="*/ 325599 h 1476968"/>
                  <a:gd name="connsiteX1" fmla="*/ 858371 w 4421949"/>
                  <a:gd name="connsiteY1" fmla="*/ 1476968 h 1476968"/>
                  <a:gd name="connsiteX2" fmla="*/ 0 w 4421949"/>
                  <a:gd name="connsiteY2" fmla="*/ 0 h 1476968"/>
                  <a:gd name="connsiteX3" fmla="*/ 4421949 w 4421949"/>
                  <a:gd name="connsiteY3" fmla="*/ 325599 h 1476968"/>
                  <a:gd name="connsiteX0" fmla="*/ 4421949 w 4421949"/>
                  <a:gd name="connsiteY0" fmla="*/ 325599 h 1703034"/>
                  <a:gd name="connsiteX1" fmla="*/ 173733 w 4421949"/>
                  <a:gd name="connsiteY1" fmla="*/ 1703034 h 1703034"/>
                  <a:gd name="connsiteX2" fmla="*/ 0 w 4421949"/>
                  <a:gd name="connsiteY2" fmla="*/ 0 h 1703034"/>
                  <a:gd name="connsiteX3" fmla="*/ 4421949 w 4421949"/>
                  <a:gd name="connsiteY3" fmla="*/ 325599 h 1703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949" h="1703034">
                    <a:moveTo>
                      <a:pt x="4421949" y="325599"/>
                    </a:moveTo>
                    <a:lnTo>
                      <a:pt x="173733" y="1703034"/>
                    </a:lnTo>
                    <a:lnTo>
                      <a:pt x="0" y="0"/>
                    </a:lnTo>
                    <a:lnTo>
                      <a:pt x="4421949" y="3255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E9969">
                      <a:lumMod val="40000"/>
                      <a:lumOff val="60000"/>
                    </a:srgbClr>
                  </a:gs>
                  <a:gs pos="46000">
                    <a:srgbClr val="BE9969">
                      <a:lumMod val="95000"/>
                      <a:lumOff val="5000"/>
                    </a:srgbClr>
                  </a:gs>
                  <a:gs pos="100000">
                    <a:srgbClr val="BE9969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6350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  <p:sp>
            <p:nvSpPr>
              <p:cNvPr id="98" name="Isosceles Triangle 120">
                <a:extLst>
                  <a:ext uri="{FF2B5EF4-FFF2-40B4-BE49-F238E27FC236}">
                    <a16:creationId xmlns:a16="http://schemas.microsoft.com/office/drawing/2014/main" id="{7DE33691-583C-4F21-8C78-646D09EDC21A}"/>
                  </a:ext>
                </a:extLst>
              </p:cNvPr>
              <p:cNvSpPr/>
              <p:nvPr/>
            </p:nvSpPr>
            <p:spPr bwMode="auto">
              <a:xfrm>
                <a:off x="-502550" y="4550526"/>
                <a:ext cx="5100346" cy="1564727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2368323 w 2368323"/>
                  <a:gd name="connsiteY0" fmla="*/ 0 h 6140596"/>
                  <a:gd name="connsiteX1" fmla="*/ 0 w 2368323"/>
                  <a:gd name="connsiteY1" fmla="*/ 3809772 h 6140596"/>
                  <a:gd name="connsiteX2" fmla="*/ 1984050 w 2368323"/>
                  <a:gd name="connsiteY2" fmla="*/ 6140596 h 6140596"/>
                  <a:gd name="connsiteX3" fmla="*/ 2368323 w 2368323"/>
                  <a:gd name="connsiteY3" fmla="*/ 0 h 6140596"/>
                  <a:gd name="connsiteX0" fmla="*/ 2368323 w 2596695"/>
                  <a:gd name="connsiteY0" fmla="*/ 0 h 3809773"/>
                  <a:gd name="connsiteX1" fmla="*/ 0 w 2596695"/>
                  <a:gd name="connsiteY1" fmla="*/ 3809772 h 3809773"/>
                  <a:gd name="connsiteX2" fmla="*/ 2596695 w 2596695"/>
                  <a:gd name="connsiteY2" fmla="*/ 3017532 h 3809773"/>
                  <a:gd name="connsiteX3" fmla="*/ 2368323 w 2596695"/>
                  <a:gd name="connsiteY3" fmla="*/ 0 h 3809773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890900 w 890900"/>
                  <a:gd name="connsiteY2" fmla="*/ 3017532 h 4858926"/>
                  <a:gd name="connsiteX3" fmla="*/ 662528 w 890900"/>
                  <a:gd name="connsiteY3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596590 w 890900"/>
                  <a:gd name="connsiteY2" fmla="*/ 3600376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686685 w 890900"/>
                  <a:gd name="connsiteY2" fmla="*/ 3807768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710710"/>
                  <a:gd name="connsiteY0" fmla="*/ 0 h 4858926"/>
                  <a:gd name="connsiteX1" fmla="*/ 0 w 710710"/>
                  <a:gd name="connsiteY1" fmla="*/ 4858926 h 4858926"/>
                  <a:gd name="connsiteX2" fmla="*/ 686685 w 710710"/>
                  <a:gd name="connsiteY2" fmla="*/ 3807768 h 4858926"/>
                  <a:gd name="connsiteX3" fmla="*/ 710710 w 710710"/>
                  <a:gd name="connsiteY3" fmla="*/ 2932135 h 4858926"/>
                  <a:gd name="connsiteX4" fmla="*/ 662528 w 710710"/>
                  <a:gd name="connsiteY4" fmla="*/ 0 h 4858926"/>
                  <a:gd name="connsiteX0" fmla="*/ 662528 w 896906"/>
                  <a:gd name="connsiteY0" fmla="*/ 0 h 4858926"/>
                  <a:gd name="connsiteX1" fmla="*/ 0 w 896906"/>
                  <a:gd name="connsiteY1" fmla="*/ 4858926 h 4858926"/>
                  <a:gd name="connsiteX2" fmla="*/ 686685 w 896906"/>
                  <a:gd name="connsiteY2" fmla="*/ 3807768 h 4858926"/>
                  <a:gd name="connsiteX3" fmla="*/ 896906 w 896906"/>
                  <a:gd name="connsiteY3" fmla="*/ 2956534 h 4858926"/>
                  <a:gd name="connsiteX4" fmla="*/ 662528 w 896906"/>
                  <a:gd name="connsiteY4" fmla="*/ 0 h 4858926"/>
                  <a:gd name="connsiteX0" fmla="*/ 662528 w 896906"/>
                  <a:gd name="connsiteY0" fmla="*/ 0 h 4858926"/>
                  <a:gd name="connsiteX1" fmla="*/ 338318 w 896906"/>
                  <a:gd name="connsiteY1" fmla="*/ 2343831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176147 w 896906"/>
                  <a:gd name="connsiteY2" fmla="*/ 2868408 h 4858926"/>
                  <a:gd name="connsiteX3" fmla="*/ 0 w 896906"/>
                  <a:gd name="connsiteY3" fmla="*/ 4858926 h 4858926"/>
                  <a:gd name="connsiteX4" fmla="*/ 686685 w 896906"/>
                  <a:gd name="connsiteY4" fmla="*/ 3807768 h 4858926"/>
                  <a:gd name="connsiteX5" fmla="*/ 896906 w 896906"/>
                  <a:gd name="connsiteY5" fmla="*/ 2956534 h 4858926"/>
                  <a:gd name="connsiteX6" fmla="*/ 662528 w 896906"/>
                  <a:gd name="connsiteY6" fmla="*/ 0 h 4858926"/>
                  <a:gd name="connsiteX0" fmla="*/ 684589 w 918967"/>
                  <a:gd name="connsiteY0" fmla="*/ 0 h 4858926"/>
                  <a:gd name="connsiteX1" fmla="*/ 246258 w 918967"/>
                  <a:gd name="connsiteY1" fmla="*/ 2429227 h 4858926"/>
                  <a:gd name="connsiteX2" fmla="*/ 0 w 918967"/>
                  <a:gd name="connsiteY2" fmla="*/ 2173039 h 4858926"/>
                  <a:gd name="connsiteX3" fmla="*/ 22061 w 918967"/>
                  <a:gd name="connsiteY3" fmla="*/ 4858926 h 4858926"/>
                  <a:gd name="connsiteX4" fmla="*/ 708746 w 918967"/>
                  <a:gd name="connsiteY4" fmla="*/ 3807768 h 4858926"/>
                  <a:gd name="connsiteX5" fmla="*/ 918967 w 918967"/>
                  <a:gd name="connsiteY5" fmla="*/ 2956534 h 4858926"/>
                  <a:gd name="connsiteX6" fmla="*/ 684589 w 918967"/>
                  <a:gd name="connsiteY6" fmla="*/ 0 h 4858926"/>
                  <a:gd name="connsiteX0" fmla="*/ 7075464 w 7075464"/>
                  <a:gd name="connsiteY0" fmla="*/ 2388213 h 2685887"/>
                  <a:gd name="connsiteX1" fmla="*/ 246258 w 7075464"/>
                  <a:gd name="connsiteY1" fmla="*/ 256188 h 2685887"/>
                  <a:gd name="connsiteX2" fmla="*/ 0 w 7075464"/>
                  <a:gd name="connsiteY2" fmla="*/ 0 h 2685887"/>
                  <a:gd name="connsiteX3" fmla="*/ 22061 w 7075464"/>
                  <a:gd name="connsiteY3" fmla="*/ 2685887 h 2685887"/>
                  <a:gd name="connsiteX4" fmla="*/ 708746 w 7075464"/>
                  <a:gd name="connsiteY4" fmla="*/ 1634729 h 2685887"/>
                  <a:gd name="connsiteX5" fmla="*/ 918967 w 7075464"/>
                  <a:gd name="connsiteY5" fmla="*/ 783495 h 2685887"/>
                  <a:gd name="connsiteX6" fmla="*/ 7075464 w 7075464"/>
                  <a:gd name="connsiteY6" fmla="*/ 2388213 h 2685887"/>
                  <a:gd name="connsiteX0" fmla="*/ 7075464 w 7079540"/>
                  <a:gd name="connsiteY0" fmla="*/ 2388213 h 2685887"/>
                  <a:gd name="connsiteX1" fmla="*/ 246258 w 7079540"/>
                  <a:gd name="connsiteY1" fmla="*/ 256188 h 2685887"/>
                  <a:gd name="connsiteX2" fmla="*/ 0 w 7079540"/>
                  <a:gd name="connsiteY2" fmla="*/ 0 h 2685887"/>
                  <a:gd name="connsiteX3" fmla="*/ 22061 w 7079540"/>
                  <a:gd name="connsiteY3" fmla="*/ 2685887 h 2685887"/>
                  <a:gd name="connsiteX4" fmla="*/ 708746 w 7079540"/>
                  <a:gd name="connsiteY4" fmla="*/ 1634729 h 2685887"/>
                  <a:gd name="connsiteX5" fmla="*/ 7079540 w 7079540"/>
                  <a:gd name="connsiteY5" fmla="*/ 2625540 h 2685887"/>
                  <a:gd name="connsiteX6" fmla="*/ 7075464 w 7079540"/>
                  <a:gd name="connsiteY6" fmla="*/ 2388213 h 2685887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22061 w 7079540"/>
                  <a:gd name="connsiteY3" fmla="*/ 2685887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5038322 w 7079540"/>
                  <a:gd name="connsiteY3" fmla="*/ 3226804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848375 h 4126987"/>
                  <a:gd name="connsiteX1" fmla="*/ 433379 w 7079540"/>
                  <a:gd name="connsiteY1" fmla="*/ 0 h 4126987"/>
                  <a:gd name="connsiteX2" fmla="*/ 0 w 7079540"/>
                  <a:gd name="connsiteY2" fmla="*/ 460162 h 4126987"/>
                  <a:gd name="connsiteX3" fmla="*/ 5038322 w 7079540"/>
                  <a:gd name="connsiteY3" fmla="*/ 3686966 h 4126987"/>
                  <a:gd name="connsiteX4" fmla="*/ 5084480 w 7079540"/>
                  <a:gd name="connsiteY4" fmla="*/ 4126987 h 4126987"/>
                  <a:gd name="connsiteX5" fmla="*/ 7079540 w 7079540"/>
                  <a:gd name="connsiteY5" fmla="*/ 3085702 h 4126987"/>
                  <a:gd name="connsiteX6" fmla="*/ 7075464 w 7079540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028718 w 6646161"/>
                  <a:gd name="connsiteY2" fmla="*/ 2886983 h 4126987"/>
                  <a:gd name="connsiteX3" fmla="*/ 4604943 w 6646161"/>
                  <a:gd name="connsiteY3" fmla="*/ 3686966 h 4126987"/>
                  <a:gd name="connsiteX4" fmla="*/ 4651101 w 6646161"/>
                  <a:gd name="connsiteY4" fmla="*/ 4126987 h 4126987"/>
                  <a:gd name="connsiteX5" fmla="*/ 6646161 w 6646161"/>
                  <a:gd name="connsiteY5" fmla="*/ 3085702 h 4126987"/>
                  <a:gd name="connsiteX6" fmla="*/ 6642085 w 6646161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604943 w 6646161"/>
                  <a:gd name="connsiteY2" fmla="*/ 3686966 h 4126987"/>
                  <a:gd name="connsiteX3" fmla="*/ 4651101 w 6646161"/>
                  <a:gd name="connsiteY3" fmla="*/ 4126987 h 4126987"/>
                  <a:gd name="connsiteX4" fmla="*/ 6646161 w 6646161"/>
                  <a:gd name="connsiteY4" fmla="*/ 3085702 h 4126987"/>
                  <a:gd name="connsiteX5" fmla="*/ 6642085 w 6646161"/>
                  <a:gd name="connsiteY5" fmla="*/ 2848375 h 4126987"/>
                  <a:gd name="connsiteX0" fmla="*/ 2037142 w 2041218"/>
                  <a:gd name="connsiteY0" fmla="*/ 0 h 1278612"/>
                  <a:gd name="connsiteX1" fmla="*/ 1202982 w 2041218"/>
                  <a:gd name="connsiteY1" fmla="*/ 338653 h 1278612"/>
                  <a:gd name="connsiteX2" fmla="*/ 0 w 2041218"/>
                  <a:gd name="connsiteY2" fmla="*/ 838591 h 1278612"/>
                  <a:gd name="connsiteX3" fmla="*/ 46158 w 2041218"/>
                  <a:gd name="connsiteY3" fmla="*/ 1278612 h 1278612"/>
                  <a:gd name="connsiteX4" fmla="*/ 2041218 w 2041218"/>
                  <a:gd name="connsiteY4" fmla="*/ 237327 h 1278612"/>
                  <a:gd name="connsiteX5" fmla="*/ 2037142 w 2041218"/>
                  <a:gd name="connsiteY5" fmla="*/ 0 h 1278612"/>
                  <a:gd name="connsiteX0" fmla="*/ 2065930 w 2065978"/>
                  <a:gd name="connsiteY0" fmla="*/ 0 h 1307850"/>
                  <a:gd name="connsiteX1" fmla="*/ 1202982 w 2065978"/>
                  <a:gd name="connsiteY1" fmla="*/ 367891 h 1307850"/>
                  <a:gd name="connsiteX2" fmla="*/ 0 w 2065978"/>
                  <a:gd name="connsiteY2" fmla="*/ 867829 h 1307850"/>
                  <a:gd name="connsiteX3" fmla="*/ 46158 w 2065978"/>
                  <a:gd name="connsiteY3" fmla="*/ 1307850 h 1307850"/>
                  <a:gd name="connsiteX4" fmla="*/ 2041218 w 2065978"/>
                  <a:gd name="connsiteY4" fmla="*/ 266565 h 1307850"/>
                  <a:gd name="connsiteX5" fmla="*/ 2065930 w 2065978"/>
                  <a:gd name="connsiteY5" fmla="*/ 0 h 1307850"/>
                  <a:gd name="connsiteX0" fmla="*/ 3149690 w 3149738"/>
                  <a:gd name="connsiteY0" fmla="*/ 0 h 2068058"/>
                  <a:gd name="connsiteX1" fmla="*/ 2286742 w 3149738"/>
                  <a:gd name="connsiteY1" fmla="*/ 367891 h 2068058"/>
                  <a:gd name="connsiteX2" fmla="*/ 1083760 w 3149738"/>
                  <a:gd name="connsiteY2" fmla="*/ 867829 h 2068058"/>
                  <a:gd name="connsiteX3" fmla="*/ 0 w 3149738"/>
                  <a:gd name="connsiteY3" fmla="*/ 2068058 h 2068058"/>
                  <a:gd name="connsiteX4" fmla="*/ 3124978 w 3149738"/>
                  <a:gd name="connsiteY4" fmla="*/ 266565 h 2068058"/>
                  <a:gd name="connsiteX5" fmla="*/ 3149690 w 3149738"/>
                  <a:gd name="connsiteY5" fmla="*/ 0 h 2068058"/>
                  <a:gd name="connsiteX0" fmla="*/ 3195849 w 3195897"/>
                  <a:gd name="connsiteY0" fmla="*/ 0 h 2068058"/>
                  <a:gd name="connsiteX1" fmla="*/ 2332901 w 3195897"/>
                  <a:gd name="connsiteY1" fmla="*/ 367891 h 2068058"/>
                  <a:gd name="connsiteX2" fmla="*/ 0 w 3195897"/>
                  <a:gd name="connsiteY2" fmla="*/ 1350270 h 2068058"/>
                  <a:gd name="connsiteX3" fmla="*/ 46159 w 3195897"/>
                  <a:gd name="connsiteY3" fmla="*/ 2068058 h 2068058"/>
                  <a:gd name="connsiteX4" fmla="*/ 3171137 w 3195897"/>
                  <a:gd name="connsiteY4" fmla="*/ 266565 h 2068058"/>
                  <a:gd name="connsiteX5" fmla="*/ 3195849 w 3195897"/>
                  <a:gd name="connsiteY5" fmla="*/ 0 h 206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5897" h="2068058">
                    <a:moveTo>
                      <a:pt x="3195849" y="0"/>
                    </a:moveTo>
                    <a:lnTo>
                      <a:pt x="2332901" y="367891"/>
                    </a:lnTo>
                    <a:lnTo>
                      <a:pt x="0" y="1350270"/>
                    </a:lnTo>
                    <a:lnTo>
                      <a:pt x="46159" y="2068058"/>
                    </a:lnTo>
                    <a:lnTo>
                      <a:pt x="3171137" y="266565"/>
                    </a:lnTo>
                    <a:cubicBezTo>
                      <a:pt x="3169778" y="187456"/>
                      <a:pt x="3197208" y="79109"/>
                      <a:pt x="3195849" y="0"/>
                    </a:cubicBezTo>
                    <a:close/>
                  </a:path>
                </a:pathLst>
              </a:custGeom>
              <a:gradFill flip="none" rotWithShape="1">
                <a:gsLst>
                  <a:gs pos="34000">
                    <a:srgbClr val="35AC46">
                      <a:lumMod val="75000"/>
                      <a:alpha val="33000"/>
                    </a:srgbClr>
                  </a:gs>
                  <a:gs pos="91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42C40A6-58C7-47E0-87AF-B03C07D6CFA3}"/>
                  </a:ext>
                </a:extLst>
              </p:cNvPr>
              <p:cNvCxnSpPr>
                <a:stCxn id="97" idx="2"/>
              </p:cNvCxnSpPr>
              <p:nvPr/>
            </p:nvCxnSpPr>
            <p:spPr bwMode="auto">
              <a:xfrm flipV="1">
                <a:off x="-494814" y="4434233"/>
                <a:ext cx="5563753" cy="115725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ysClr val="window" lastClr="FFFFFF">
                        <a:alpha val="6000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3" name="TextBox 45">
              <a:extLst>
                <a:ext uri="{FF2B5EF4-FFF2-40B4-BE49-F238E27FC236}">
                  <a16:creationId xmlns:a16="http://schemas.microsoft.com/office/drawing/2014/main" id="{BCEF22E9-3E0E-4264-895B-67B91906DE8D}"/>
                </a:ext>
              </a:extLst>
            </p:cNvPr>
            <p:cNvSpPr txBox="1"/>
            <p:nvPr/>
          </p:nvSpPr>
          <p:spPr>
            <a:xfrm>
              <a:off x="3096025" y="3906965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Administrators</a:t>
              </a:r>
            </a:p>
            <a:p>
              <a:pPr algn="r"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DevOps</a:t>
              </a:r>
            </a:p>
          </p:txBody>
        </p:sp>
        <p:sp>
          <p:nvSpPr>
            <p:cNvPr id="94" name="TextBox 66">
              <a:extLst>
                <a:ext uri="{FF2B5EF4-FFF2-40B4-BE49-F238E27FC236}">
                  <a16:creationId xmlns:a16="http://schemas.microsoft.com/office/drawing/2014/main" id="{9B2224FA-50E4-4804-B2FD-0D1194900375}"/>
                </a:ext>
              </a:extLst>
            </p:cNvPr>
            <p:cNvSpPr txBox="1"/>
            <p:nvPr/>
          </p:nvSpPr>
          <p:spPr>
            <a:xfrm>
              <a:off x="150336" y="3564846"/>
              <a:ext cx="825347" cy="29068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125" dirty="0">
                  <a:solidFill>
                    <a:schemeClr val="bg2">
                      <a:lumMod val="10000"/>
                    </a:schemeClr>
                  </a:solidFill>
                  <a:latin typeface="AvenirNext LT Pro Regular"/>
                  <a:ea typeface="ＭＳ Ｐゴシック"/>
                </a:rPr>
                <a:t>Users, Roles &amp; Group management</a:t>
              </a:r>
            </a:p>
          </p:txBody>
        </p:sp>
        <p:sp>
          <p:nvSpPr>
            <p:cNvPr id="95" name="TextBox 67">
              <a:extLst>
                <a:ext uri="{FF2B5EF4-FFF2-40B4-BE49-F238E27FC236}">
                  <a16:creationId xmlns:a16="http://schemas.microsoft.com/office/drawing/2014/main" id="{7E75E126-8DA7-4E00-834B-BEE27EBE1092}"/>
                </a:ext>
              </a:extLst>
            </p:cNvPr>
            <p:cNvSpPr txBox="1"/>
            <p:nvPr/>
          </p:nvSpPr>
          <p:spPr>
            <a:xfrm>
              <a:off x="-144174" y="3223675"/>
              <a:ext cx="1740256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275" b="1" dirty="0">
                  <a:solidFill>
                    <a:srgbClr val="00B9F2">
                      <a:lumMod val="20000"/>
                      <a:lumOff val="80000"/>
                      <a:alpha val="90000"/>
                    </a:srgbClr>
                  </a:solidFill>
                  <a:latin typeface="AvenirNext LT Pro Regular"/>
                  <a:ea typeface="ＭＳ Ｐゴシック"/>
                  <a:cs typeface="ＭＳ Ｐゴシック"/>
                </a:rPr>
                <a:t>Enterprise Integration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4F066BB-E7CE-4AEF-8B01-44297358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50" y="3924329"/>
              <a:ext cx="2342411" cy="71956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9854DF-E541-4D49-9DFC-AEBB8151376C}"/>
              </a:ext>
            </a:extLst>
          </p:cNvPr>
          <p:cNvGrpSpPr/>
          <p:nvPr/>
        </p:nvGrpSpPr>
        <p:grpSpPr>
          <a:xfrm>
            <a:off x="5028677" y="2733365"/>
            <a:ext cx="1958894" cy="1449215"/>
            <a:chOff x="-2796018" y="3079362"/>
            <a:chExt cx="2611858" cy="1932286"/>
          </a:xfrm>
        </p:grpSpPr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7D369D9D-EDA8-476E-9020-2850C648B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96018" y="3079362"/>
              <a:ext cx="2611858" cy="1660774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FFFFFF">
                    <a:alpha val="55000"/>
                  </a:srgbClr>
                </a:gs>
                <a:gs pos="100000">
                  <a:srgbClr val="389EE7">
                    <a:alpha val="80000"/>
                  </a:srgbClr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endParaRPr lang="en-US" sz="1350" dirty="0">
                <a:solidFill>
                  <a:prstClr val="white"/>
                </a:solidFill>
                <a:latin typeface="AvenirNext LT Pro Regular"/>
                <a:ea typeface="ＭＳ Ｐゴシック"/>
                <a:cs typeface="ＭＳ Ｐゴシック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3182CFA-DD7D-472C-B480-2434A0305CA4}"/>
                </a:ext>
              </a:extLst>
            </p:cNvPr>
            <p:cNvGrpSpPr/>
            <p:nvPr/>
          </p:nvGrpSpPr>
          <p:grpSpPr>
            <a:xfrm>
              <a:off x="-1827941" y="3722545"/>
              <a:ext cx="1181507" cy="1289103"/>
              <a:chOff x="749839" y="3008091"/>
              <a:chExt cx="1033728" cy="1127867"/>
            </a:xfrm>
          </p:grpSpPr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5F0C0E66-2D2D-4ED3-B525-DFFF4B463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FF3F073D-485B-4748-A8B3-C3957AE8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910AD0EA-3990-43EB-AD34-EEF62F866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1926064D-E97D-48C4-ABAE-3D24EC268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C2A9468C-DA0B-4C02-9A1B-99D489479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B60AB75D-C2DE-4EE3-B8D5-ECAF6D788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BC1382A3-1569-4376-88F6-082AD477B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A05E22EF-DBC4-4E10-93B0-610342736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876A355C-7136-42F3-9CCF-F0EA19651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F36671AC-EF86-48E1-A47F-4286CA2B5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12895817-E79E-4DFF-9D95-8B02F36D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C95DB0A7-8FAE-463D-B721-AA1355F58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360C5261-8A49-4199-A4CB-85BFE08A3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9C2AFEFB-579E-4430-ABE3-5FD9DAAB1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3AAFD7A3-05A7-4130-B49A-0D18E95B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C1B3CB7E-6C7E-408B-88F1-0B410F5EE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42900">
                  <a:defRPr/>
                </a:pPr>
                <a:endParaRPr lang="en-US" sz="1350">
                  <a:solidFill>
                    <a:prstClr val="white"/>
                  </a:solidFill>
                  <a:latin typeface="AvenirNext LT Pro Regular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A22AAA-F781-4445-8FC7-7BE3E8F490FB}"/>
              </a:ext>
            </a:extLst>
          </p:cNvPr>
          <p:cNvGrpSpPr/>
          <p:nvPr/>
        </p:nvGrpSpPr>
        <p:grpSpPr>
          <a:xfrm>
            <a:off x="5408466" y="3227602"/>
            <a:ext cx="5665112" cy="3342976"/>
            <a:chOff x="5008376" y="3557279"/>
            <a:chExt cx="7553483" cy="445730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5C96C29-3729-4CD7-B214-AA074AF8BE64}"/>
                </a:ext>
              </a:extLst>
            </p:cNvPr>
            <p:cNvGrpSpPr/>
            <p:nvPr/>
          </p:nvGrpSpPr>
          <p:grpSpPr>
            <a:xfrm>
              <a:off x="5008376" y="3557279"/>
              <a:ext cx="7553483" cy="4457301"/>
              <a:chOff x="5008376" y="3557279"/>
              <a:chExt cx="7553483" cy="4457301"/>
            </a:xfrm>
          </p:grpSpPr>
          <p:sp>
            <p:nvSpPr>
              <p:cNvPr id="71" name="Isosceles Triangle 120">
                <a:extLst>
                  <a:ext uri="{FF2B5EF4-FFF2-40B4-BE49-F238E27FC236}">
                    <a16:creationId xmlns:a16="http://schemas.microsoft.com/office/drawing/2014/main" id="{DB13B84D-7036-4B22-ACF0-86AF318FE253}"/>
                  </a:ext>
                </a:extLst>
              </p:cNvPr>
              <p:cNvSpPr/>
              <p:nvPr/>
            </p:nvSpPr>
            <p:spPr bwMode="auto">
              <a:xfrm rot="624310" flipH="1" flipV="1">
                <a:off x="5008376" y="3557279"/>
                <a:ext cx="7553483" cy="3192061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59634 w 1020164"/>
                  <a:gd name="connsiteY0" fmla="*/ 0 h 1361009"/>
                  <a:gd name="connsiteX1" fmla="*/ 0 w 1020164"/>
                  <a:gd name="connsiteY1" fmla="*/ 340846 h 1361009"/>
                  <a:gd name="connsiteX2" fmla="*/ 1020164 w 1020164"/>
                  <a:gd name="connsiteY2" fmla="*/ 1361009 h 1361009"/>
                  <a:gd name="connsiteX3" fmla="*/ 859634 w 1020164"/>
                  <a:gd name="connsiteY3" fmla="*/ 0 h 1361009"/>
                  <a:gd name="connsiteX0" fmla="*/ 983592 w 1020164"/>
                  <a:gd name="connsiteY0" fmla="*/ 0 h 1442757"/>
                  <a:gd name="connsiteX1" fmla="*/ 0 w 1020164"/>
                  <a:gd name="connsiteY1" fmla="*/ 422594 h 1442757"/>
                  <a:gd name="connsiteX2" fmla="*/ 1020164 w 1020164"/>
                  <a:gd name="connsiteY2" fmla="*/ 1442757 h 1442757"/>
                  <a:gd name="connsiteX3" fmla="*/ 983592 w 1020164"/>
                  <a:gd name="connsiteY3" fmla="*/ 0 h 1442757"/>
                  <a:gd name="connsiteX0" fmla="*/ 983592 w 983592"/>
                  <a:gd name="connsiteY0" fmla="*/ 1015226 h 1437820"/>
                  <a:gd name="connsiteX1" fmla="*/ 0 w 983592"/>
                  <a:gd name="connsiteY1" fmla="*/ 1437820 h 1437820"/>
                  <a:gd name="connsiteX2" fmla="*/ 457487 w 983592"/>
                  <a:gd name="connsiteY2" fmla="*/ 0 h 1437820"/>
                  <a:gd name="connsiteX3" fmla="*/ 983592 w 983592"/>
                  <a:gd name="connsiteY3" fmla="*/ 1015226 h 1437820"/>
                  <a:gd name="connsiteX0" fmla="*/ 983592 w 983592"/>
                  <a:gd name="connsiteY0" fmla="*/ 0 h 1154394"/>
                  <a:gd name="connsiteX1" fmla="*/ 0 w 983592"/>
                  <a:gd name="connsiteY1" fmla="*/ 422594 h 1154394"/>
                  <a:gd name="connsiteX2" fmla="*/ 677455 w 983592"/>
                  <a:gd name="connsiteY2" fmla="*/ 1154394 h 1154394"/>
                  <a:gd name="connsiteX3" fmla="*/ 983592 w 983592"/>
                  <a:gd name="connsiteY3" fmla="*/ 0 h 1154394"/>
                  <a:gd name="connsiteX0" fmla="*/ 1155979 w 1155979"/>
                  <a:gd name="connsiteY0" fmla="*/ 465779 h 1620173"/>
                  <a:gd name="connsiteX1" fmla="*/ 0 w 1155979"/>
                  <a:gd name="connsiteY1" fmla="*/ 0 h 1620173"/>
                  <a:gd name="connsiteX2" fmla="*/ 849842 w 1155979"/>
                  <a:gd name="connsiteY2" fmla="*/ 1620173 h 1620173"/>
                  <a:gd name="connsiteX3" fmla="*/ 1155979 w 1155979"/>
                  <a:gd name="connsiteY3" fmla="*/ 465779 h 1620173"/>
                  <a:gd name="connsiteX0" fmla="*/ 1067355 w 1067355"/>
                  <a:gd name="connsiteY0" fmla="*/ 0 h 1918462"/>
                  <a:gd name="connsiteX1" fmla="*/ 0 w 1067355"/>
                  <a:gd name="connsiteY1" fmla="*/ 298289 h 1918462"/>
                  <a:gd name="connsiteX2" fmla="*/ 849842 w 1067355"/>
                  <a:gd name="connsiteY2" fmla="*/ 1918462 h 1918462"/>
                  <a:gd name="connsiteX3" fmla="*/ 1067355 w 1067355"/>
                  <a:gd name="connsiteY3" fmla="*/ 0 h 1918462"/>
                  <a:gd name="connsiteX0" fmla="*/ 1073546 w 1073546"/>
                  <a:gd name="connsiteY0" fmla="*/ 0 h 1825493"/>
                  <a:gd name="connsiteX1" fmla="*/ 0 w 1073546"/>
                  <a:gd name="connsiteY1" fmla="*/ 205320 h 1825493"/>
                  <a:gd name="connsiteX2" fmla="*/ 849842 w 1073546"/>
                  <a:gd name="connsiteY2" fmla="*/ 1825493 h 1825493"/>
                  <a:gd name="connsiteX3" fmla="*/ 1073546 w 1073546"/>
                  <a:gd name="connsiteY3" fmla="*/ 0 h 1825493"/>
                  <a:gd name="connsiteX0" fmla="*/ 1073546 w 1299126"/>
                  <a:gd name="connsiteY0" fmla="*/ 0 h 961441"/>
                  <a:gd name="connsiteX1" fmla="*/ 0 w 1299126"/>
                  <a:gd name="connsiteY1" fmla="*/ 205320 h 961441"/>
                  <a:gd name="connsiteX2" fmla="*/ 1299126 w 1299126"/>
                  <a:gd name="connsiteY2" fmla="*/ 961441 h 961441"/>
                  <a:gd name="connsiteX3" fmla="*/ 1073546 w 1299126"/>
                  <a:gd name="connsiteY3" fmla="*/ 0 h 961441"/>
                  <a:gd name="connsiteX0" fmla="*/ 1226074 w 1451654"/>
                  <a:gd name="connsiteY0" fmla="*/ 0 h 961441"/>
                  <a:gd name="connsiteX1" fmla="*/ 0 w 1451654"/>
                  <a:gd name="connsiteY1" fmla="*/ 424799 h 961441"/>
                  <a:gd name="connsiteX2" fmla="*/ 1451654 w 1451654"/>
                  <a:gd name="connsiteY2" fmla="*/ 961441 h 961441"/>
                  <a:gd name="connsiteX3" fmla="*/ 1226074 w 1451654"/>
                  <a:gd name="connsiteY3" fmla="*/ 0 h 961441"/>
                  <a:gd name="connsiteX0" fmla="*/ 1226074 w 1238247"/>
                  <a:gd name="connsiteY0" fmla="*/ 0 h 995424"/>
                  <a:gd name="connsiteX1" fmla="*/ 0 w 1238247"/>
                  <a:gd name="connsiteY1" fmla="*/ 424799 h 995424"/>
                  <a:gd name="connsiteX2" fmla="*/ 1238247 w 1238247"/>
                  <a:gd name="connsiteY2" fmla="*/ 995424 h 995424"/>
                  <a:gd name="connsiteX3" fmla="*/ 1226074 w 1238247"/>
                  <a:gd name="connsiteY3" fmla="*/ 0 h 995424"/>
                  <a:gd name="connsiteX0" fmla="*/ 1226074 w 1226074"/>
                  <a:gd name="connsiteY0" fmla="*/ 0 h 1236503"/>
                  <a:gd name="connsiteX1" fmla="*/ 0 w 1226074"/>
                  <a:gd name="connsiteY1" fmla="*/ 424799 h 1236503"/>
                  <a:gd name="connsiteX2" fmla="*/ 1211167 w 1226074"/>
                  <a:gd name="connsiteY2" fmla="*/ 1236503 h 1236503"/>
                  <a:gd name="connsiteX3" fmla="*/ 1226074 w 1226074"/>
                  <a:gd name="connsiteY3" fmla="*/ 0 h 1236503"/>
                  <a:gd name="connsiteX0" fmla="*/ 3158538 w 3158538"/>
                  <a:gd name="connsiteY0" fmla="*/ 0 h 1236503"/>
                  <a:gd name="connsiteX1" fmla="*/ 0 w 3158538"/>
                  <a:gd name="connsiteY1" fmla="*/ 793038 h 1236503"/>
                  <a:gd name="connsiteX2" fmla="*/ 3143631 w 3158538"/>
                  <a:gd name="connsiteY2" fmla="*/ 1236503 h 1236503"/>
                  <a:gd name="connsiteX3" fmla="*/ 3158538 w 3158538"/>
                  <a:gd name="connsiteY3" fmla="*/ 0 h 1236503"/>
                  <a:gd name="connsiteX0" fmla="*/ 3158538 w 3158538"/>
                  <a:gd name="connsiteY0" fmla="*/ 0 h 1916987"/>
                  <a:gd name="connsiteX1" fmla="*/ 0 w 3158538"/>
                  <a:gd name="connsiteY1" fmla="*/ 793038 h 1916987"/>
                  <a:gd name="connsiteX2" fmla="*/ 677822 w 3158538"/>
                  <a:gd name="connsiteY2" fmla="*/ 1916987 h 1916987"/>
                  <a:gd name="connsiteX3" fmla="*/ 3158538 w 3158538"/>
                  <a:gd name="connsiteY3" fmla="*/ 0 h 1916987"/>
                  <a:gd name="connsiteX0" fmla="*/ 3328965 w 3328965"/>
                  <a:gd name="connsiteY0" fmla="*/ 0 h 1452841"/>
                  <a:gd name="connsiteX1" fmla="*/ 0 w 3328965"/>
                  <a:gd name="connsiteY1" fmla="*/ 328892 h 1452841"/>
                  <a:gd name="connsiteX2" fmla="*/ 677822 w 3328965"/>
                  <a:gd name="connsiteY2" fmla="*/ 1452841 h 1452841"/>
                  <a:gd name="connsiteX3" fmla="*/ 3328965 w 3328965"/>
                  <a:gd name="connsiteY3" fmla="*/ 0 h 1452841"/>
                  <a:gd name="connsiteX0" fmla="*/ 3328965 w 3328965"/>
                  <a:gd name="connsiteY0" fmla="*/ 0 h 1452841"/>
                  <a:gd name="connsiteX1" fmla="*/ 2456237 w 3328965"/>
                  <a:gd name="connsiteY1" fmla="*/ 74648 h 1452841"/>
                  <a:gd name="connsiteX2" fmla="*/ 0 w 3328965"/>
                  <a:gd name="connsiteY2" fmla="*/ 328892 h 1452841"/>
                  <a:gd name="connsiteX3" fmla="*/ 677822 w 3328965"/>
                  <a:gd name="connsiteY3" fmla="*/ 1452841 h 1452841"/>
                  <a:gd name="connsiteX4" fmla="*/ 3328965 w 3328965"/>
                  <a:gd name="connsiteY4" fmla="*/ 0 h 1452841"/>
                  <a:gd name="connsiteX0" fmla="*/ 3328965 w 3328965"/>
                  <a:gd name="connsiteY0" fmla="*/ 0 h 1452841"/>
                  <a:gd name="connsiteX1" fmla="*/ 2456237 w 3328965"/>
                  <a:gd name="connsiteY1" fmla="*/ 74648 h 1452841"/>
                  <a:gd name="connsiteX2" fmla="*/ 0 w 3328965"/>
                  <a:gd name="connsiteY2" fmla="*/ 328892 h 1452841"/>
                  <a:gd name="connsiteX3" fmla="*/ 677822 w 3328965"/>
                  <a:gd name="connsiteY3" fmla="*/ 1452841 h 1452841"/>
                  <a:gd name="connsiteX4" fmla="*/ 3328965 w 3328965"/>
                  <a:gd name="connsiteY4" fmla="*/ 0 h 1452841"/>
                  <a:gd name="connsiteX0" fmla="*/ 3328965 w 3328965"/>
                  <a:gd name="connsiteY0" fmla="*/ 356443 h 1809284"/>
                  <a:gd name="connsiteX1" fmla="*/ 2980969 w 3328965"/>
                  <a:gd name="connsiteY1" fmla="*/ 0 h 1809284"/>
                  <a:gd name="connsiteX2" fmla="*/ 0 w 3328965"/>
                  <a:gd name="connsiteY2" fmla="*/ 685335 h 1809284"/>
                  <a:gd name="connsiteX3" fmla="*/ 677822 w 3328965"/>
                  <a:gd name="connsiteY3" fmla="*/ 1809284 h 1809284"/>
                  <a:gd name="connsiteX4" fmla="*/ 3328965 w 3328965"/>
                  <a:gd name="connsiteY4" fmla="*/ 356443 h 1809284"/>
                  <a:gd name="connsiteX0" fmla="*/ 3382540 w 3382540"/>
                  <a:gd name="connsiteY0" fmla="*/ 608600 h 1809284"/>
                  <a:gd name="connsiteX1" fmla="*/ 2980969 w 3382540"/>
                  <a:gd name="connsiteY1" fmla="*/ 0 h 1809284"/>
                  <a:gd name="connsiteX2" fmla="*/ 0 w 3382540"/>
                  <a:gd name="connsiteY2" fmla="*/ 685335 h 1809284"/>
                  <a:gd name="connsiteX3" fmla="*/ 677822 w 3382540"/>
                  <a:gd name="connsiteY3" fmla="*/ 1809284 h 1809284"/>
                  <a:gd name="connsiteX4" fmla="*/ 3382540 w 3382540"/>
                  <a:gd name="connsiteY4" fmla="*/ 608600 h 1809284"/>
                  <a:gd name="connsiteX0" fmla="*/ 2704718 w 2704718"/>
                  <a:gd name="connsiteY0" fmla="*/ 875968 h 2076652"/>
                  <a:gd name="connsiteX1" fmla="*/ 2303147 w 2704718"/>
                  <a:gd name="connsiteY1" fmla="*/ 267368 h 2076652"/>
                  <a:gd name="connsiteX2" fmla="*/ 135631 w 2704718"/>
                  <a:gd name="connsiteY2" fmla="*/ 0 h 2076652"/>
                  <a:gd name="connsiteX3" fmla="*/ 0 w 2704718"/>
                  <a:gd name="connsiteY3" fmla="*/ 2076652 h 2076652"/>
                  <a:gd name="connsiteX4" fmla="*/ 2704718 w 2704718"/>
                  <a:gd name="connsiteY4" fmla="*/ 875968 h 2076652"/>
                  <a:gd name="connsiteX0" fmla="*/ 2704718 w 2704718"/>
                  <a:gd name="connsiteY0" fmla="*/ 635020 h 1835704"/>
                  <a:gd name="connsiteX1" fmla="*/ 2303147 w 2704718"/>
                  <a:gd name="connsiteY1" fmla="*/ 26420 h 1835704"/>
                  <a:gd name="connsiteX2" fmla="*/ 135444 w 2704718"/>
                  <a:gd name="connsiteY2" fmla="*/ 0 h 1835704"/>
                  <a:gd name="connsiteX3" fmla="*/ 0 w 2704718"/>
                  <a:gd name="connsiteY3" fmla="*/ 1835704 h 1835704"/>
                  <a:gd name="connsiteX4" fmla="*/ 2704718 w 2704718"/>
                  <a:gd name="connsiteY4" fmla="*/ 635020 h 1835704"/>
                  <a:gd name="connsiteX0" fmla="*/ 2761855 w 2761855"/>
                  <a:gd name="connsiteY0" fmla="*/ 787677 h 1835704"/>
                  <a:gd name="connsiteX1" fmla="*/ 2303147 w 2761855"/>
                  <a:gd name="connsiteY1" fmla="*/ 26420 h 1835704"/>
                  <a:gd name="connsiteX2" fmla="*/ 135444 w 2761855"/>
                  <a:gd name="connsiteY2" fmla="*/ 0 h 1835704"/>
                  <a:gd name="connsiteX3" fmla="*/ 0 w 2761855"/>
                  <a:gd name="connsiteY3" fmla="*/ 1835704 h 1835704"/>
                  <a:gd name="connsiteX4" fmla="*/ 2761855 w 2761855"/>
                  <a:gd name="connsiteY4" fmla="*/ 787677 h 1835704"/>
                  <a:gd name="connsiteX0" fmla="*/ 2761855 w 2761855"/>
                  <a:gd name="connsiteY0" fmla="*/ 787677 h 1835704"/>
                  <a:gd name="connsiteX1" fmla="*/ 2049596 w 2761855"/>
                  <a:gd name="connsiteY1" fmla="*/ 178474 h 1835704"/>
                  <a:gd name="connsiteX2" fmla="*/ 135444 w 2761855"/>
                  <a:gd name="connsiteY2" fmla="*/ 0 h 1835704"/>
                  <a:gd name="connsiteX3" fmla="*/ 0 w 2761855"/>
                  <a:gd name="connsiteY3" fmla="*/ 1835704 h 1835704"/>
                  <a:gd name="connsiteX4" fmla="*/ 2761855 w 2761855"/>
                  <a:gd name="connsiteY4" fmla="*/ 787677 h 1835704"/>
                  <a:gd name="connsiteX0" fmla="*/ 2761855 w 2761855"/>
                  <a:gd name="connsiteY0" fmla="*/ 609203 h 1657230"/>
                  <a:gd name="connsiteX1" fmla="*/ 2049596 w 2761855"/>
                  <a:gd name="connsiteY1" fmla="*/ 0 h 1657230"/>
                  <a:gd name="connsiteX2" fmla="*/ 323504 w 2761855"/>
                  <a:gd name="connsiteY2" fmla="*/ 14319 h 1657230"/>
                  <a:gd name="connsiteX3" fmla="*/ 0 w 2761855"/>
                  <a:gd name="connsiteY3" fmla="*/ 1657230 h 1657230"/>
                  <a:gd name="connsiteX4" fmla="*/ 2761855 w 2761855"/>
                  <a:gd name="connsiteY4" fmla="*/ 609203 h 1657230"/>
                  <a:gd name="connsiteX0" fmla="*/ 2738697 w 2738697"/>
                  <a:gd name="connsiteY0" fmla="*/ 609203 h 1539680"/>
                  <a:gd name="connsiteX1" fmla="*/ 2026438 w 2738697"/>
                  <a:gd name="connsiteY1" fmla="*/ 0 h 1539680"/>
                  <a:gd name="connsiteX2" fmla="*/ 300346 w 2738697"/>
                  <a:gd name="connsiteY2" fmla="*/ 14319 h 1539680"/>
                  <a:gd name="connsiteX3" fmla="*/ 0 w 2738697"/>
                  <a:gd name="connsiteY3" fmla="*/ 1539680 h 1539680"/>
                  <a:gd name="connsiteX4" fmla="*/ 2738697 w 2738697"/>
                  <a:gd name="connsiteY4" fmla="*/ 609203 h 1539680"/>
                  <a:gd name="connsiteX0" fmla="*/ 2737454 w 2737454"/>
                  <a:gd name="connsiteY0" fmla="*/ 609203 h 1312715"/>
                  <a:gd name="connsiteX1" fmla="*/ 2025195 w 2737454"/>
                  <a:gd name="connsiteY1" fmla="*/ 0 h 1312715"/>
                  <a:gd name="connsiteX2" fmla="*/ 299103 w 2737454"/>
                  <a:gd name="connsiteY2" fmla="*/ 14319 h 1312715"/>
                  <a:gd name="connsiteX3" fmla="*/ 0 w 2737454"/>
                  <a:gd name="connsiteY3" fmla="*/ 1312715 h 1312715"/>
                  <a:gd name="connsiteX4" fmla="*/ 2737454 w 2737454"/>
                  <a:gd name="connsiteY4" fmla="*/ 609203 h 1312715"/>
                  <a:gd name="connsiteX0" fmla="*/ 2737454 w 2737454"/>
                  <a:gd name="connsiteY0" fmla="*/ 1401110 h 2104622"/>
                  <a:gd name="connsiteX1" fmla="*/ 507520 w 2737454"/>
                  <a:gd name="connsiteY1" fmla="*/ 0 h 2104622"/>
                  <a:gd name="connsiteX2" fmla="*/ 299103 w 2737454"/>
                  <a:gd name="connsiteY2" fmla="*/ 806226 h 2104622"/>
                  <a:gd name="connsiteX3" fmla="*/ 0 w 2737454"/>
                  <a:gd name="connsiteY3" fmla="*/ 2104622 h 2104622"/>
                  <a:gd name="connsiteX4" fmla="*/ 2737454 w 2737454"/>
                  <a:gd name="connsiteY4" fmla="*/ 1401110 h 2104622"/>
                  <a:gd name="connsiteX0" fmla="*/ 2737454 w 2737454"/>
                  <a:gd name="connsiteY0" fmla="*/ 594884 h 1298396"/>
                  <a:gd name="connsiteX1" fmla="*/ 299103 w 2737454"/>
                  <a:gd name="connsiteY1" fmla="*/ 0 h 1298396"/>
                  <a:gd name="connsiteX2" fmla="*/ 0 w 2737454"/>
                  <a:gd name="connsiteY2" fmla="*/ 1298396 h 1298396"/>
                  <a:gd name="connsiteX3" fmla="*/ 2737454 w 2737454"/>
                  <a:gd name="connsiteY3" fmla="*/ 594884 h 1298396"/>
                  <a:gd name="connsiteX0" fmla="*/ 2863764 w 2863764"/>
                  <a:gd name="connsiteY0" fmla="*/ 1349990 h 2053502"/>
                  <a:gd name="connsiteX1" fmla="*/ 0 w 2863764"/>
                  <a:gd name="connsiteY1" fmla="*/ 0 h 2053502"/>
                  <a:gd name="connsiteX2" fmla="*/ 126310 w 2863764"/>
                  <a:gd name="connsiteY2" fmla="*/ 2053502 h 2053502"/>
                  <a:gd name="connsiteX3" fmla="*/ 2863764 w 2863764"/>
                  <a:gd name="connsiteY3" fmla="*/ 1349990 h 2053502"/>
                  <a:gd name="connsiteX0" fmla="*/ 3792029 w 3792029"/>
                  <a:gd name="connsiteY0" fmla="*/ 913789 h 2053502"/>
                  <a:gd name="connsiteX1" fmla="*/ 0 w 3792029"/>
                  <a:gd name="connsiteY1" fmla="*/ 0 h 2053502"/>
                  <a:gd name="connsiteX2" fmla="*/ 126310 w 3792029"/>
                  <a:gd name="connsiteY2" fmla="*/ 2053502 h 2053502"/>
                  <a:gd name="connsiteX3" fmla="*/ 3792029 w 3792029"/>
                  <a:gd name="connsiteY3" fmla="*/ 913789 h 2053502"/>
                  <a:gd name="connsiteX0" fmla="*/ 4145736 w 4145736"/>
                  <a:gd name="connsiteY0" fmla="*/ 1382520 h 2053502"/>
                  <a:gd name="connsiteX1" fmla="*/ 0 w 4145736"/>
                  <a:gd name="connsiteY1" fmla="*/ 0 h 2053502"/>
                  <a:gd name="connsiteX2" fmla="*/ 126310 w 4145736"/>
                  <a:gd name="connsiteY2" fmla="*/ 2053502 h 2053502"/>
                  <a:gd name="connsiteX3" fmla="*/ 4145736 w 4145736"/>
                  <a:gd name="connsiteY3" fmla="*/ 1382520 h 2053502"/>
                  <a:gd name="connsiteX0" fmla="*/ 4246677 w 4246677"/>
                  <a:gd name="connsiteY0" fmla="*/ 1382520 h 1700574"/>
                  <a:gd name="connsiteX1" fmla="*/ 100941 w 4246677"/>
                  <a:gd name="connsiteY1" fmla="*/ 0 h 1700574"/>
                  <a:gd name="connsiteX2" fmla="*/ 0 w 4246677"/>
                  <a:gd name="connsiteY2" fmla="*/ 1700574 h 1700574"/>
                  <a:gd name="connsiteX3" fmla="*/ 4246677 w 4246677"/>
                  <a:gd name="connsiteY3" fmla="*/ 1382520 h 1700574"/>
                  <a:gd name="connsiteX0" fmla="*/ 4246677 w 4246677"/>
                  <a:gd name="connsiteY0" fmla="*/ 1541532 h 1859586"/>
                  <a:gd name="connsiteX1" fmla="*/ 1449951 w 4246677"/>
                  <a:gd name="connsiteY1" fmla="*/ 0 h 1859586"/>
                  <a:gd name="connsiteX2" fmla="*/ 0 w 4246677"/>
                  <a:gd name="connsiteY2" fmla="*/ 1859586 h 1859586"/>
                  <a:gd name="connsiteX3" fmla="*/ 4246677 w 4246677"/>
                  <a:gd name="connsiteY3" fmla="*/ 1541532 h 1859586"/>
                  <a:gd name="connsiteX0" fmla="*/ 3734491 w 3734491"/>
                  <a:gd name="connsiteY0" fmla="*/ 1541532 h 2211120"/>
                  <a:gd name="connsiteX1" fmla="*/ 937765 w 3734491"/>
                  <a:gd name="connsiteY1" fmla="*/ 0 h 2211120"/>
                  <a:gd name="connsiteX2" fmla="*/ 0 w 3734491"/>
                  <a:gd name="connsiteY2" fmla="*/ 2211120 h 2211120"/>
                  <a:gd name="connsiteX3" fmla="*/ 3734491 w 3734491"/>
                  <a:gd name="connsiteY3" fmla="*/ 1541532 h 2211120"/>
                  <a:gd name="connsiteX0" fmla="*/ 3991595 w 3991595"/>
                  <a:gd name="connsiteY0" fmla="*/ 1541532 h 2233863"/>
                  <a:gd name="connsiteX1" fmla="*/ 1194869 w 3991595"/>
                  <a:gd name="connsiteY1" fmla="*/ 0 h 2233863"/>
                  <a:gd name="connsiteX2" fmla="*/ 0 w 3991595"/>
                  <a:gd name="connsiteY2" fmla="*/ 2233863 h 2233863"/>
                  <a:gd name="connsiteX3" fmla="*/ 3991595 w 3991595"/>
                  <a:gd name="connsiteY3" fmla="*/ 1541532 h 2233863"/>
                  <a:gd name="connsiteX0" fmla="*/ 3991595 w 3991595"/>
                  <a:gd name="connsiteY0" fmla="*/ 1307182 h 1999513"/>
                  <a:gd name="connsiteX1" fmla="*/ 698940 w 3991595"/>
                  <a:gd name="connsiteY1" fmla="*/ 0 h 1999513"/>
                  <a:gd name="connsiteX2" fmla="*/ 0 w 3991595"/>
                  <a:gd name="connsiteY2" fmla="*/ 1999513 h 1999513"/>
                  <a:gd name="connsiteX3" fmla="*/ 3991595 w 3991595"/>
                  <a:gd name="connsiteY3" fmla="*/ 1307182 h 1999513"/>
                  <a:gd name="connsiteX0" fmla="*/ 4028415 w 4028415"/>
                  <a:gd name="connsiteY0" fmla="*/ 1581714 h 1999513"/>
                  <a:gd name="connsiteX1" fmla="*/ 698940 w 4028415"/>
                  <a:gd name="connsiteY1" fmla="*/ 0 h 1999513"/>
                  <a:gd name="connsiteX2" fmla="*/ 0 w 4028415"/>
                  <a:gd name="connsiteY2" fmla="*/ 1999513 h 1999513"/>
                  <a:gd name="connsiteX3" fmla="*/ 4028415 w 4028415"/>
                  <a:gd name="connsiteY3" fmla="*/ 1581714 h 1999513"/>
                  <a:gd name="connsiteX0" fmla="*/ 4103302 w 4103302"/>
                  <a:gd name="connsiteY0" fmla="*/ 1581714 h 2141351"/>
                  <a:gd name="connsiteX1" fmla="*/ 773827 w 4103302"/>
                  <a:gd name="connsiteY1" fmla="*/ 0 h 2141351"/>
                  <a:gd name="connsiteX2" fmla="*/ 0 w 4103302"/>
                  <a:gd name="connsiteY2" fmla="*/ 2141351 h 2141351"/>
                  <a:gd name="connsiteX3" fmla="*/ 4103302 w 4103302"/>
                  <a:gd name="connsiteY3" fmla="*/ 1581714 h 2141351"/>
                  <a:gd name="connsiteX0" fmla="*/ 4103302 w 4103302"/>
                  <a:gd name="connsiteY0" fmla="*/ 1834555 h 2394192"/>
                  <a:gd name="connsiteX1" fmla="*/ 783374 w 4103302"/>
                  <a:gd name="connsiteY1" fmla="*/ 0 h 2394192"/>
                  <a:gd name="connsiteX2" fmla="*/ 0 w 4103302"/>
                  <a:gd name="connsiteY2" fmla="*/ 2394192 h 2394192"/>
                  <a:gd name="connsiteX3" fmla="*/ 4103302 w 4103302"/>
                  <a:gd name="connsiteY3" fmla="*/ 1834555 h 2394192"/>
                  <a:gd name="connsiteX0" fmla="*/ 4103302 w 4103302"/>
                  <a:gd name="connsiteY0" fmla="*/ 1992600 h 2552237"/>
                  <a:gd name="connsiteX1" fmla="*/ 493384 w 4103302"/>
                  <a:gd name="connsiteY1" fmla="*/ 0 h 2552237"/>
                  <a:gd name="connsiteX2" fmla="*/ 0 w 4103302"/>
                  <a:gd name="connsiteY2" fmla="*/ 2552237 h 2552237"/>
                  <a:gd name="connsiteX3" fmla="*/ 4103302 w 4103302"/>
                  <a:gd name="connsiteY3" fmla="*/ 1992600 h 2552237"/>
                  <a:gd name="connsiteX0" fmla="*/ 5029732 w 5029732"/>
                  <a:gd name="connsiteY0" fmla="*/ 1992600 h 2707726"/>
                  <a:gd name="connsiteX1" fmla="*/ 1419814 w 5029732"/>
                  <a:gd name="connsiteY1" fmla="*/ 0 h 2707726"/>
                  <a:gd name="connsiteX2" fmla="*/ 0 w 5029732"/>
                  <a:gd name="connsiteY2" fmla="*/ 2707726 h 2707726"/>
                  <a:gd name="connsiteX3" fmla="*/ 5029732 w 5029732"/>
                  <a:gd name="connsiteY3" fmla="*/ 1992600 h 2707726"/>
                  <a:gd name="connsiteX0" fmla="*/ 5029732 w 5029732"/>
                  <a:gd name="connsiteY0" fmla="*/ 1992600 h 2707726"/>
                  <a:gd name="connsiteX1" fmla="*/ 1419814 w 5029732"/>
                  <a:gd name="connsiteY1" fmla="*/ 0 h 2707726"/>
                  <a:gd name="connsiteX2" fmla="*/ 672388 w 5029732"/>
                  <a:gd name="connsiteY2" fmla="*/ 1432523 h 2707726"/>
                  <a:gd name="connsiteX3" fmla="*/ 0 w 5029732"/>
                  <a:gd name="connsiteY3" fmla="*/ 2707726 h 2707726"/>
                  <a:gd name="connsiteX4" fmla="*/ 5029732 w 5029732"/>
                  <a:gd name="connsiteY4" fmla="*/ 1992600 h 2707726"/>
                  <a:gd name="connsiteX0" fmla="*/ 5464826 w 5464826"/>
                  <a:gd name="connsiteY0" fmla="*/ 1992600 h 2707726"/>
                  <a:gd name="connsiteX1" fmla="*/ 1854908 w 5464826"/>
                  <a:gd name="connsiteY1" fmla="*/ 0 h 2707726"/>
                  <a:gd name="connsiteX2" fmla="*/ 0 w 5464826"/>
                  <a:gd name="connsiteY2" fmla="*/ 354827 h 2707726"/>
                  <a:gd name="connsiteX3" fmla="*/ 435094 w 5464826"/>
                  <a:gd name="connsiteY3" fmla="*/ 2707726 h 2707726"/>
                  <a:gd name="connsiteX4" fmla="*/ 5464826 w 5464826"/>
                  <a:gd name="connsiteY4" fmla="*/ 1992600 h 2707726"/>
                  <a:gd name="connsiteX0" fmla="*/ 5464826 w 5464826"/>
                  <a:gd name="connsiteY0" fmla="*/ 1992600 h 2721430"/>
                  <a:gd name="connsiteX1" fmla="*/ 1854908 w 5464826"/>
                  <a:gd name="connsiteY1" fmla="*/ 0 h 2721430"/>
                  <a:gd name="connsiteX2" fmla="*/ 0 w 5464826"/>
                  <a:gd name="connsiteY2" fmla="*/ 354827 h 2721430"/>
                  <a:gd name="connsiteX3" fmla="*/ 372771 w 5464826"/>
                  <a:gd name="connsiteY3" fmla="*/ 2721430 h 2721430"/>
                  <a:gd name="connsiteX4" fmla="*/ 5464826 w 5464826"/>
                  <a:gd name="connsiteY4" fmla="*/ 1992600 h 2721430"/>
                  <a:gd name="connsiteX0" fmla="*/ 5464826 w 5464826"/>
                  <a:gd name="connsiteY0" fmla="*/ 2036585 h 2765415"/>
                  <a:gd name="connsiteX1" fmla="*/ 1791791 w 5464826"/>
                  <a:gd name="connsiteY1" fmla="*/ 0 h 2765415"/>
                  <a:gd name="connsiteX2" fmla="*/ 0 w 5464826"/>
                  <a:gd name="connsiteY2" fmla="*/ 398812 h 2765415"/>
                  <a:gd name="connsiteX3" fmla="*/ 372771 w 5464826"/>
                  <a:gd name="connsiteY3" fmla="*/ 2765415 h 2765415"/>
                  <a:gd name="connsiteX4" fmla="*/ 5464826 w 5464826"/>
                  <a:gd name="connsiteY4" fmla="*/ 2036585 h 276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4826" h="2765415">
                    <a:moveTo>
                      <a:pt x="5464826" y="2036585"/>
                    </a:moveTo>
                    <a:lnTo>
                      <a:pt x="1791791" y="0"/>
                    </a:lnTo>
                    <a:lnTo>
                      <a:pt x="0" y="398812"/>
                    </a:lnTo>
                    <a:lnTo>
                      <a:pt x="372771" y="2765415"/>
                    </a:lnTo>
                    <a:lnTo>
                      <a:pt x="5464826" y="2036585"/>
                    </a:lnTo>
                    <a:close/>
                  </a:path>
                </a:pathLst>
              </a:custGeom>
              <a:gradFill flip="none" rotWithShape="1">
                <a:gsLst>
                  <a:gs pos="42000">
                    <a:srgbClr val="00AEE6">
                      <a:alpha val="90000"/>
                    </a:srgbClr>
                  </a:gs>
                  <a:gs pos="79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6E0F7DB-C1BB-4BB9-8150-0432E7EED8E5}"/>
                  </a:ext>
                </a:extLst>
              </p:cNvPr>
              <p:cNvCxnSpPr/>
              <p:nvPr/>
            </p:nvCxnSpPr>
            <p:spPr bwMode="auto">
              <a:xfrm flipH="1" flipV="1">
                <a:off x="6470953" y="4632476"/>
                <a:ext cx="2889615" cy="20133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ysClr val="window" lastClr="FFFFFF">
                        <a:alpha val="6000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3" name="Isosceles Triangle 120">
                <a:extLst>
                  <a:ext uri="{FF2B5EF4-FFF2-40B4-BE49-F238E27FC236}">
                    <a16:creationId xmlns:a16="http://schemas.microsoft.com/office/drawing/2014/main" id="{0425D160-DF56-419A-828E-BA587DE970AD}"/>
                  </a:ext>
                </a:extLst>
              </p:cNvPr>
              <p:cNvSpPr/>
              <p:nvPr/>
            </p:nvSpPr>
            <p:spPr bwMode="auto">
              <a:xfrm rot="13736036">
                <a:off x="6244121" y="5407826"/>
                <a:ext cx="4086725" cy="1126784"/>
              </a:xfrm>
              <a:custGeom>
                <a:avLst/>
                <a:gdLst>
                  <a:gd name="connsiteX0" fmla="*/ 0 w 1020164"/>
                  <a:gd name="connsiteY0" fmla="*/ 1020163 h 1020163"/>
                  <a:gd name="connsiteX1" fmla="*/ 0 w 1020164"/>
                  <a:gd name="connsiteY1" fmla="*/ 0 h 1020163"/>
                  <a:gd name="connsiteX2" fmla="*/ 1020164 w 1020164"/>
                  <a:gd name="connsiteY2" fmla="*/ 1020163 h 1020163"/>
                  <a:gd name="connsiteX3" fmla="*/ 0 w 1020164"/>
                  <a:gd name="connsiteY3" fmla="*/ 1020163 h 1020163"/>
                  <a:gd name="connsiteX0" fmla="*/ 821102 w 1020164"/>
                  <a:gd name="connsiteY0" fmla="*/ 0 h 1259102"/>
                  <a:gd name="connsiteX1" fmla="*/ 0 w 1020164"/>
                  <a:gd name="connsiteY1" fmla="*/ 238939 h 1259102"/>
                  <a:gd name="connsiteX2" fmla="*/ 1020164 w 1020164"/>
                  <a:gd name="connsiteY2" fmla="*/ 1259102 h 1259102"/>
                  <a:gd name="connsiteX3" fmla="*/ 821102 w 1020164"/>
                  <a:gd name="connsiteY3" fmla="*/ 0 h 1259102"/>
                  <a:gd name="connsiteX0" fmla="*/ 821102 w 883550"/>
                  <a:gd name="connsiteY0" fmla="*/ 0 h 2410179"/>
                  <a:gd name="connsiteX1" fmla="*/ 0 w 883550"/>
                  <a:gd name="connsiteY1" fmla="*/ 238939 h 2410179"/>
                  <a:gd name="connsiteX2" fmla="*/ 883550 w 883550"/>
                  <a:gd name="connsiteY2" fmla="*/ 2410179 h 2410179"/>
                  <a:gd name="connsiteX3" fmla="*/ 821102 w 883550"/>
                  <a:gd name="connsiteY3" fmla="*/ 0 h 2410179"/>
                  <a:gd name="connsiteX0" fmla="*/ 694608 w 883550"/>
                  <a:gd name="connsiteY0" fmla="*/ 439375 h 2171241"/>
                  <a:gd name="connsiteX1" fmla="*/ 0 w 883550"/>
                  <a:gd name="connsiteY1" fmla="*/ 1 h 2171241"/>
                  <a:gd name="connsiteX2" fmla="*/ 883550 w 883550"/>
                  <a:gd name="connsiteY2" fmla="*/ 2171241 h 2171241"/>
                  <a:gd name="connsiteX3" fmla="*/ 694608 w 883550"/>
                  <a:gd name="connsiteY3" fmla="*/ 439375 h 2171241"/>
                  <a:gd name="connsiteX0" fmla="*/ 709787 w 898729"/>
                  <a:gd name="connsiteY0" fmla="*/ 357154 h 2089020"/>
                  <a:gd name="connsiteX1" fmla="*/ 0 w 898729"/>
                  <a:gd name="connsiteY1" fmla="*/ 0 h 2089020"/>
                  <a:gd name="connsiteX2" fmla="*/ 898729 w 898729"/>
                  <a:gd name="connsiteY2" fmla="*/ 2089020 h 2089020"/>
                  <a:gd name="connsiteX3" fmla="*/ 709787 w 898729"/>
                  <a:gd name="connsiteY3" fmla="*/ 357154 h 2089020"/>
                  <a:gd name="connsiteX0" fmla="*/ 895312 w 898729"/>
                  <a:gd name="connsiteY0" fmla="*/ 0 h 2758757"/>
                  <a:gd name="connsiteX1" fmla="*/ 0 w 898729"/>
                  <a:gd name="connsiteY1" fmla="*/ 669737 h 2758757"/>
                  <a:gd name="connsiteX2" fmla="*/ 898729 w 898729"/>
                  <a:gd name="connsiteY2" fmla="*/ 2758757 h 2758757"/>
                  <a:gd name="connsiteX3" fmla="*/ 895312 w 898729"/>
                  <a:gd name="connsiteY3" fmla="*/ 0 h 2758757"/>
                  <a:gd name="connsiteX0" fmla="*/ 1628136 w 1631553"/>
                  <a:gd name="connsiteY0" fmla="*/ 0 h 2758757"/>
                  <a:gd name="connsiteX1" fmla="*/ 0 w 1631553"/>
                  <a:gd name="connsiteY1" fmla="*/ 2205363 h 2758757"/>
                  <a:gd name="connsiteX2" fmla="*/ 1631553 w 1631553"/>
                  <a:gd name="connsiteY2" fmla="*/ 2758757 h 2758757"/>
                  <a:gd name="connsiteX3" fmla="*/ 1628136 w 1631553"/>
                  <a:gd name="connsiteY3" fmla="*/ 0 h 2758757"/>
                  <a:gd name="connsiteX0" fmla="*/ 1512183 w 1631553"/>
                  <a:gd name="connsiteY0" fmla="*/ 0 h 4624118"/>
                  <a:gd name="connsiteX1" fmla="*/ 0 w 1631553"/>
                  <a:gd name="connsiteY1" fmla="*/ 4070724 h 4624118"/>
                  <a:gd name="connsiteX2" fmla="*/ 1631553 w 1631553"/>
                  <a:gd name="connsiteY2" fmla="*/ 4624118 h 4624118"/>
                  <a:gd name="connsiteX3" fmla="*/ 1512183 w 1631553"/>
                  <a:gd name="connsiteY3" fmla="*/ 0 h 4624118"/>
                  <a:gd name="connsiteX0" fmla="*/ 1512183 w 1552705"/>
                  <a:gd name="connsiteY0" fmla="*/ 0 h 5735798"/>
                  <a:gd name="connsiteX1" fmla="*/ 0 w 1552705"/>
                  <a:gd name="connsiteY1" fmla="*/ 4070724 h 5735798"/>
                  <a:gd name="connsiteX2" fmla="*/ 1552705 w 1552705"/>
                  <a:gd name="connsiteY2" fmla="*/ 5735798 h 5735798"/>
                  <a:gd name="connsiteX3" fmla="*/ 1512183 w 1552705"/>
                  <a:gd name="connsiteY3" fmla="*/ 0 h 5735798"/>
                  <a:gd name="connsiteX0" fmla="*/ 1155047 w 1552705"/>
                  <a:gd name="connsiteY0" fmla="*/ 0 h 5255325"/>
                  <a:gd name="connsiteX1" fmla="*/ 0 w 1552705"/>
                  <a:gd name="connsiteY1" fmla="*/ 3590251 h 5255325"/>
                  <a:gd name="connsiteX2" fmla="*/ 1552705 w 1552705"/>
                  <a:gd name="connsiteY2" fmla="*/ 5255325 h 5255325"/>
                  <a:gd name="connsiteX3" fmla="*/ 1155047 w 1552705"/>
                  <a:gd name="connsiteY3" fmla="*/ 0 h 5255325"/>
                  <a:gd name="connsiteX0" fmla="*/ 1155047 w 1320799"/>
                  <a:gd name="connsiteY0" fmla="*/ 0 h 5217641"/>
                  <a:gd name="connsiteX1" fmla="*/ 0 w 1320799"/>
                  <a:gd name="connsiteY1" fmla="*/ 3590251 h 5217641"/>
                  <a:gd name="connsiteX2" fmla="*/ 1320799 w 1320799"/>
                  <a:gd name="connsiteY2" fmla="*/ 5217641 h 5217641"/>
                  <a:gd name="connsiteX3" fmla="*/ 1155047 w 1320799"/>
                  <a:gd name="connsiteY3" fmla="*/ 0 h 5217641"/>
                  <a:gd name="connsiteX0" fmla="*/ 1363763 w 1363763"/>
                  <a:gd name="connsiteY0" fmla="*/ 0 h 4869064"/>
                  <a:gd name="connsiteX1" fmla="*/ 0 w 1363763"/>
                  <a:gd name="connsiteY1" fmla="*/ 3241674 h 4869064"/>
                  <a:gd name="connsiteX2" fmla="*/ 1320799 w 1363763"/>
                  <a:gd name="connsiteY2" fmla="*/ 4869064 h 4869064"/>
                  <a:gd name="connsiteX3" fmla="*/ 1363763 w 1363763"/>
                  <a:gd name="connsiteY3" fmla="*/ 0 h 4869064"/>
                  <a:gd name="connsiteX0" fmla="*/ 1363763 w 1696487"/>
                  <a:gd name="connsiteY0" fmla="*/ 0 h 4878484"/>
                  <a:gd name="connsiteX1" fmla="*/ 0 w 1696487"/>
                  <a:gd name="connsiteY1" fmla="*/ 3241674 h 4878484"/>
                  <a:gd name="connsiteX2" fmla="*/ 1696487 w 1696487"/>
                  <a:gd name="connsiteY2" fmla="*/ 4878484 h 4878484"/>
                  <a:gd name="connsiteX3" fmla="*/ 1363763 w 1696487"/>
                  <a:gd name="connsiteY3" fmla="*/ 0 h 4878484"/>
                  <a:gd name="connsiteX0" fmla="*/ 1363763 w 1779973"/>
                  <a:gd name="connsiteY0" fmla="*/ 0 h 5585060"/>
                  <a:gd name="connsiteX1" fmla="*/ 0 w 1779973"/>
                  <a:gd name="connsiteY1" fmla="*/ 3241674 h 5585060"/>
                  <a:gd name="connsiteX2" fmla="*/ 1779973 w 1779973"/>
                  <a:gd name="connsiteY2" fmla="*/ 5585060 h 5585060"/>
                  <a:gd name="connsiteX3" fmla="*/ 1363763 w 1779973"/>
                  <a:gd name="connsiteY3" fmla="*/ 0 h 5585060"/>
                  <a:gd name="connsiteX0" fmla="*/ 1833760 w 1833760"/>
                  <a:gd name="connsiteY0" fmla="*/ 0 h 4555029"/>
                  <a:gd name="connsiteX1" fmla="*/ 0 w 1833760"/>
                  <a:gd name="connsiteY1" fmla="*/ 2211643 h 4555029"/>
                  <a:gd name="connsiteX2" fmla="*/ 1779973 w 1833760"/>
                  <a:gd name="connsiteY2" fmla="*/ 4555029 h 4555029"/>
                  <a:gd name="connsiteX3" fmla="*/ 1833760 w 1833760"/>
                  <a:gd name="connsiteY3" fmla="*/ 0 h 4555029"/>
                  <a:gd name="connsiteX0" fmla="*/ 1833760 w 1984050"/>
                  <a:gd name="connsiteY0" fmla="*/ 0 h 4542467"/>
                  <a:gd name="connsiteX1" fmla="*/ 0 w 1984050"/>
                  <a:gd name="connsiteY1" fmla="*/ 2211643 h 4542467"/>
                  <a:gd name="connsiteX2" fmla="*/ 1984050 w 1984050"/>
                  <a:gd name="connsiteY2" fmla="*/ 4542467 h 4542467"/>
                  <a:gd name="connsiteX3" fmla="*/ 1833760 w 1984050"/>
                  <a:gd name="connsiteY3" fmla="*/ 0 h 4542467"/>
                  <a:gd name="connsiteX0" fmla="*/ 2368323 w 2368323"/>
                  <a:gd name="connsiteY0" fmla="*/ 0 h 6140596"/>
                  <a:gd name="connsiteX1" fmla="*/ 0 w 2368323"/>
                  <a:gd name="connsiteY1" fmla="*/ 3809772 h 6140596"/>
                  <a:gd name="connsiteX2" fmla="*/ 1984050 w 2368323"/>
                  <a:gd name="connsiteY2" fmla="*/ 6140596 h 6140596"/>
                  <a:gd name="connsiteX3" fmla="*/ 2368323 w 2368323"/>
                  <a:gd name="connsiteY3" fmla="*/ 0 h 6140596"/>
                  <a:gd name="connsiteX0" fmla="*/ 2368323 w 2596695"/>
                  <a:gd name="connsiteY0" fmla="*/ 0 h 3809773"/>
                  <a:gd name="connsiteX1" fmla="*/ 0 w 2596695"/>
                  <a:gd name="connsiteY1" fmla="*/ 3809772 h 3809773"/>
                  <a:gd name="connsiteX2" fmla="*/ 2596695 w 2596695"/>
                  <a:gd name="connsiteY2" fmla="*/ 3017532 h 3809773"/>
                  <a:gd name="connsiteX3" fmla="*/ 2368323 w 2596695"/>
                  <a:gd name="connsiteY3" fmla="*/ 0 h 3809773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890900 w 890900"/>
                  <a:gd name="connsiteY2" fmla="*/ 3017532 h 4858926"/>
                  <a:gd name="connsiteX3" fmla="*/ 662528 w 890900"/>
                  <a:gd name="connsiteY3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596590 w 890900"/>
                  <a:gd name="connsiteY2" fmla="*/ 3600376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890900"/>
                  <a:gd name="connsiteY0" fmla="*/ 0 h 4858926"/>
                  <a:gd name="connsiteX1" fmla="*/ 0 w 890900"/>
                  <a:gd name="connsiteY1" fmla="*/ 4858926 h 4858926"/>
                  <a:gd name="connsiteX2" fmla="*/ 686685 w 890900"/>
                  <a:gd name="connsiteY2" fmla="*/ 3807768 h 4858926"/>
                  <a:gd name="connsiteX3" fmla="*/ 890900 w 890900"/>
                  <a:gd name="connsiteY3" fmla="*/ 3017532 h 4858926"/>
                  <a:gd name="connsiteX4" fmla="*/ 662528 w 890900"/>
                  <a:gd name="connsiteY4" fmla="*/ 0 h 4858926"/>
                  <a:gd name="connsiteX0" fmla="*/ 662528 w 710710"/>
                  <a:gd name="connsiteY0" fmla="*/ 0 h 4858926"/>
                  <a:gd name="connsiteX1" fmla="*/ 0 w 710710"/>
                  <a:gd name="connsiteY1" fmla="*/ 4858926 h 4858926"/>
                  <a:gd name="connsiteX2" fmla="*/ 686685 w 710710"/>
                  <a:gd name="connsiteY2" fmla="*/ 3807768 h 4858926"/>
                  <a:gd name="connsiteX3" fmla="*/ 710710 w 710710"/>
                  <a:gd name="connsiteY3" fmla="*/ 2932135 h 4858926"/>
                  <a:gd name="connsiteX4" fmla="*/ 662528 w 710710"/>
                  <a:gd name="connsiteY4" fmla="*/ 0 h 4858926"/>
                  <a:gd name="connsiteX0" fmla="*/ 662528 w 896906"/>
                  <a:gd name="connsiteY0" fmla="*/ 0 h 4858926"/>
                  <a:gd name="connsiteX1" fmla="*/ 0 w 896906"/>
                  <a:gd name="connsiteY1" fmla="*/ 4858926 h 4858926"/>
                  <a:gd name="connsiteX2" fmla="*/ 686685 w 896906"/>
                  <a:gd name="connsiteY2" fmla="*/ 3807768 h 4858926"/>
                  <a:gd name="connsiteX3" fmla="*/ 896906 w 896906"/>
                  <a:gd name="connsiteY3" fmla="*/ 2956534 h 4858926"/>
                  <a:gd name="connsiteX4" fmla="*/ 662528 w 896906"/>
                  <a:gd name="connsiteY4" fmla="*/ 0 h 4858926"/>
                  <a:gd name="connsiteX0" fmla="*/ 662528 w 896906"/>
                  <a:gd name="connsiteY0" fmla="*/ 0 h 4858926"/>
                  <a:gd name="connsiteX1" fmla="*/ 338318 w 896906"/>
                  <a:gd name="connsiteY1" fmla="*/ 2343831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0 w 896906"/>
                  <a:gd name="connsiteY2" fmla="*/ 4858926 h 4858926"/>
                  <a:gd name="connsiteX3" fmla="*/ 686685 w 896906"/>
                  <a:gd name="connsiteY3" fmla="*/ 3807768 h 4858926"/>
                  <a:gd name="connsiteX4" fmla="*/ 896906 w 896906"/>
                  <a:gd name="connsiteY4" fmla="*/ 2956534 h 4858926"/>
                  <a:gd name="connsiteX5" fmla="*/ 662528 w 896906"/>
                  <a:gd name="connsiteY5" fmla="*/ 0 h 4858926"/>
                  <a:gd name="connsiteX0" fmla="*/ 662528 w 896906"/>
                  <a:gd name="connsiteY0" fmla="*/ 0 h 4858926"/>
                  <a:gd name="connsiteX1" fmla="*/ 224197 w 896906"/>
                  <a:gd name="connsiteY1" fmla="*/ 2429227 h 4858926"/>
                  <a:gd name="connsiteX2" fmla="*/ 176147 w 896906"/>
                  <a:gd name="connsiteY2" fmla="*/ 2868408 h 4858926"/>
                  <a:gd name="connsiteX3" fmla="*/ 0 w 896906"/>
                  <a:gd name="connsiteY3" fmla="*/ 4858926 h 4858926"/>
                  <a:gd name="connsiteX4" fmla="*/ 686685 w 896906"/>
                  <a:gd name="connsiteY4" fmla="*/ 3807768 h 4858926"/>
                  <a:gd name="connsiteX5" fmla="*/ 896906 w 896906"/>
                  <a:gd name="connsiteY5" fmla="*/ 2956534 h 4858926"/>
                  <a:gd name="connsiteX6" fmla="*/ 662528 w 896906"/>
                  <a:gd name="connsiteY6" fmla="*/ 0 h 4858926"/>
                  <a:gd name="connsiteX0" fmla="*/ 684589 w 918967"/>
                  <a:gd name="connsiteY0" fmla="*/ 0 h 4858926"/>
                  <a:gd name="connsiteX1" fmla="*/ 246258 w 918967"/>
                  <a:gd name="connsiteY1" fmla="*/ 2429227 h 4858926"/>
                  <a:gd name="connsiteX2" fmla="*/ 0 w 918967"/>
                  <a:gd name="connsiteY2" fmla="*/ 2173039 h 4858926"/>
                  <a:gd name="connsiteX3" fmla="*/ 22061 w 918967"/>
                  <a:gd name="connsiteY3" fmla="*/ 4858926 h 4858926"/>
                  <a:gd name="connsiteX4" fmla="*/ 708746 w 918967"/>
                  <a:gd name="connsiteY4" fmla="*/ 3807768 h 4858926"/>
                  <a:gd name="connsiteX5" fmla="*/ 918967 w 918967"/>
                  <a:gd name="connsiteY5" fmla="*/ 2956534 h 4858926"/>
                  <a:gd name="connsiteX6" fmla="*/ 684589 w 918967"/>
                  <a:gd name="connsiteY6" fmla="*/ 0 h 4858926"/>
                  <a:gd name="connsiteX0" fmla="*/ 7075464 w 7075464"/>
                  <a:gd name="connsiteY0" fmla="*/ 2388213 h 2685887"/>
                  <a:gd name="connsiteX1" fmla="*/ 246258 w 7075464"/>
                  <a:gd name="connsiteY1" fmla="*/ 256188 h 2685887"/>
                  <a:gd name="connsiteX2" fmla="*/ 0 w 7075464"/>
                  <a:gd name="connsiteY2" fmla="*/ 0 h 2685887"/>
                  <a:gd name="connsiteX3" fmla="*/ 22061 w 7075464"/>
                  <a:gd name="connsiteY3" fmla="*/ 2685887 h 2685887"/>
                  <a:gd name="connsiteX4" fmla="*/ 708746 w 7075464"/>
                  <a:gd name="connsiteY4" fmla="*/ 1634729 h 2685887"/>
                  <a:gd name="connsiteX5" fmla="*/ 918967 w 7075464"/>
                  <a:gd name="connsiteY5" fmla="*/ 783495 h 2685887"/>
                  <a:gd name="connsiteX6" fmla="*/ 7075464 w 7075464"/>
                  <a:gd name="connsiteY6" fmla="*/ 2388213 h 2685887"/>
                  <a:gd name="connsiteX0" fmla="*/ 7075464 w 7079540"/>
                  <a:gd name="connsiteY0" fmla="*/ 2388213 h 2685887"/>
                  <a:gd name="connsiteX1" fmla="*/ 246258 w 7079540"/>
                  <a:gd name="connsiteY1" fmla="*/ 256188 h 2685887"/>
                  <a:gd name="connsiteX2" fmla="*/ 0 w 7079540"/>
                  <a:gd name="connsiteY2" fmla="*/ 0 h 2685887"/>
                  <a:gd name="connsiteX3" fmla="*/ 22061 w 7079540"/>
                  <a:gd name="connsiteY3" fmla="*/ 2685887 h 2685887"/>
                  <a:gd name="connsiteX4" fmla="*/ 708746 w 7079540"/>
                  <a:gd name="connsiteY4" fmla="*/ 1634729 h 2685887"/>
                  <a:gd name="connsiteX5" fmla="*/ 7079540 w 7079540"/>
                  <a:gd name="connsiteY5" fmla="*/ 2625540 h 2685887"/>
                  <a:gd name="connsiteX6" fmla="*/ 7075464 w 7079540"/>
                  <a:gd name="connsiteY6" fmla="*/ 2388213 h 2685887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22061 w 7079540"/>
                  <a:gd name="connsiteY3" fmla="*/ 2685887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388213 h 3666825"/>
                  <a:gd name="connsiteX1" fmla="*/ 246258 w 7079540"/>
                  <a:gd name="connsiteY1" fmla="*/ 256188 h 3666825"/>
                  <a:gd name="connsiteX2" fmla="*/ 0 w 7079540"/>
                  <a:gd name="connsiteY2" fmla="*/ 0 h 3666825"/>
                  <a:gd name="connsiteX3" fmla="*/ 5038322 w 7079540"/>
                  <a:gd name="connsiteY3" fmla="*/ 3226804 h 3666825"/>
                  <a:gd name="connsiteX4" fmla="*/ 5084480 w 7079540"/>
                  <a:gd name="connsiteY4" fmla="*/ 3666825 h 3666825"/>
                  <a:gd name="connsiteX5" fmla="*/ 7079540 w 7079540"/>
                  <a:gd name="connsiteY5" fmla="*/ 2625540 h 3666825"/>
                  <a:gd name="connsiteX6" fmla="*/ 7075464 w 7079540"/>
                  <a:gd name="connsiteY6" fmla="*/ 2388213 h 3666825"/>
                  <a:gd name="connsiteX0" fmla="*/ 7075464 w 7079540"/>
                  <a:gd name="connsiteY0" fmla="*/ 2848375 h 4126987"/>
                  <a:gd name="connsiteX1" fmla="*/ 433379 w 7079540"/>
                  <a:gd name="connsiteY1" fmla="*/ 0 h 4126987"/>
                  <a:gd name="connsiteX2" fmla="*/ 0 w 7079540"/>
                  <a:gd name="connsiteY2" fmla="*/ 460162 h 4126987"/>
                  <a:gd name="connsiteX3" fmla="*/ 5038322 w 7079540"/>
                  <a:gd name="connsiteY3" fmla="*/ 3686966 h 4126987"/>
                  <a:gd name="connsiteX4" fmla="*/ 5084480 w 7079540"/>
                  <a:gd name="connsiteY4" fmla="*/ 4126987 h 4126987"/>
                  <a:gd name="connsiteX5" fmla="*/ 7079540 w 7079540"/>
                  <a:gd name="connsiteY5" fmla="*/ 3085702 h 4126987"/>
                  <a:gd name="connsiteX6" fmla="*/ 7075464 w 7079540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028718 w 6646161"/>
                  <a:gd name="connsiteY2" fmla="*/ 2886983 h 4126987"/>
                  <a:gd name="connsiteX3" fmla="*/ 4604943 w 6646161"/>
                  <a:gd name="connsiteY3" fmla="*/ 3686966 h 4126987"/>
                  <a:gd name="connsiteX4" fmla="*/ 4651101 w 6646161"/>
                  <a:gd name="connsiteY4" fmla="*/ 4126987 h 4126987"/>
                  <a:gd name="connsiteX5" fmla="*/ 6646161 w 6646161"/>
                  <a:gd name="connsiteY5" fmla="*/ 3085702 h 4126987"/>
                  <a:gd name="connsiteX6" fmla="*/ 6642085 w 6646161"/>
                  <a:gd name="connsiteY6" fmla="*/ 2848375 h 4126987"/>
                  <a:gd name="connsiteX0" fmla="*/ 6642085 w 6646161"/>
                  <a:gd name="connsiteY0" fmla="*/ 2848375 h 4126987"/>
                  <a:gd name="connsiteX1" fmla="*/ 0 w 6646161"/>
                  <a:gd name="connsiteY1" fmla="*/ 0 h 4126987"/>
                  <a:gd name="connsiteX2" fmla="*/ 4604943 w 6646161"/>
                  <a:gd name="connsiteY2" fmla="*/ 3686966 h 4126987"/>
                  <a:gd name="connsiteX3" fmla="*/ 4651101 w 6646161"/>
                  <a:gd name="connsiteY3" fmla="*/ 4126987 h 4126987"/>
                  <a:gd name="connsiteX4" fmla="*/ 6646161 w 6646161"/>
                  <a:gd name="connsiteY4" fmla="*/ 3085702 h 4126987"/>
                  <a:gd name="connsiteX5" fmla="*/ 6642085 w 6646161"/>
                  <a:gd name="connsiteY5" fmla="*/ 2848375 h 4126987"/>
                  <a:gd name="connsiteX0" fmla="*/ 2037142 w 2041218"/>
                  <a:gd name="connsiteY0" fmla="*/ 0 h 1278612"/>
                  <a:gd name="connsiteX1" fmla="*/ 1202982 w 2041218"/>
                  <a:gd name="connsiteY1" fmla="*/ 338653 h 1278612"/>
                  <a:gd name="connsiteX2" fmla="*/ 0 w 2041218"/>
                  <a:gd name="connsiteY2" fmla="*/ 838591 h 1278612"/>
                  <a:gd name="connsiteX3" fmla="*/ 46158 w 2041218"/>
                  <a:gd name="connsiteY3" fmla="*/ 1278612 h 1278612"/>
                  <a:gd name="connsiteX4" fmla="*/ 2041218 w 2041218"/>
                  <a:gd name="connsiteY4" fmla="*/ 237327 h 1278612"/>
                  <a:gd name="connsiteX5" fmla="*/ 2037142 w 2041218"/>
                  <a:gd name="connsiteY5" fmla="*/ 0 h 1278612"/>
                  <a:gd name="connsiteX0" fmla="*/ 2065930 w 2065978"/>
                  <a:gd name="connsiteY0" fmla="*/ 0 h 1307850"/>
                  <a:gd name="connsiteX1" fmla="*/ 1202982 w 2065978"/>
                  <a:gd name="connsiteY1" fmla="*/ 367891 h 1307850"/>
                  <a:gd name="connsiteX2" fmla="*/ 0 w 2065978"/>
                  <a:gd name="connsiteY2" fmla="*/ 867829 h 1307850"/>
                  <a:gd name="connsiteX3" fmla="*/ 46158 w 2065978"/>
                  <a:gd name="connsiteY3" fmla="*/ 1307850 h 1307850"/>
                  <a:gd name="connsiteX4" fmla="*/ 2041218 w 2065978"/>
                  <a:gd name="connsiteY4" fmla="*/ 266565 h 1307850"/>
                  <a:gd name="connsiteX5" fmla="*/ 2065930 w 2065978"/>
                  <a:gd name="connsiteY5" fmla="*/ 0 h 1307850"/>
                  <a:gd name="connsiteX0" fmla="*/ 2065930 w 2065944"/>
                  <a:gd name="connsiteY0" fmla="*/ 0 h 1307850"/>
                  <a:gd name="connsiteX1" fmla="*/ 1202982 w 2065944"/>
                  <a:gd name="connsiteY1" fmla="*/ 367891 h 1307850"/>
                  <a:gd name="connsiteX2" fmla="*/ 0 w 2065944"/>
                  <a:gd name="connsiteY2" fmla="*/ 867829 h 1307850"/>
                  <a:gd name="connsiteX3" fmla="*/ 46158 w 2065944"/>
                  <a:gd name="connsiteY3" fmla="*/ 1307850 h 1307850"/>
                  <a:gd name="connsiteX4" fmla="*/ 1976263 w 2065944"/>
                  <a:gd name="connsiteY4" fmla="*/ 306719 h 1307850"/>
                  <a:gd name="connsiteX5" fmla="*/ 2065930 w 2065944"/>
                  <a:gd name="connsiteY5" fmla="*/ 0 h 1307850"/>
                  <a:gd name="connsiteX0" fmla="*/ 2070819 w 2070833"/>
                  <a:gd name="connsiteY0" fmla="*/ 0 h 1307850"/>
                  <a:gd name="connsiteX1" fmla="*/ 1207871 w 2070833"/>
                  <a:gd name="connsiteY1" fmla="*/ 367891 h 1307850"/>
                  <a:gd name="connsiteX2" fmla="*/ 0 w 2070833"/>
                  <a:gd name="connsiteY2" fmla="*/ 723450 h 1307850"/>
                  <a:gd name="connsiteX3" fmla="*/ 51047 w 2070833"/>
                  <a:gd name="connsiteY3" fmla="*/ 1307850 h 1307850"/>
                  <a:gd name="connsiteX4" fmla="*/ 1981152 w 2070833"/>
                  <a:gd name="connsiteY4" fmla="*/ 306719 h 1307850"/>
                  <a:gd name="connsiteX5" fmla="*/ 2070819 w 2070833"/>
                  <a:gd name="connsiteY5" fmla="*/ 0 h 1307850"/>
                  <a:gd name="connsiteX0" fmla="*/ 2020210 w 2020242"/>
                  <a:gd name="connsiteY0" fmla="*/ 0 h 1145362"/>
                  <a:gd name="connsiteX1" fmla="*/ 1207871 w 2020242"/>
                  <a:gd name="connsiteY1" fmla="*/ 205403 h 1145362"/>
                  <a:gd name="connsiteX2" fmla="*/ 0 w 2020242"/>
                  <a:gd name="connsiteY2" fmla="*/ 560962 h 1145362"/>
                  <a:gd name="connsiteX3" fmla="*/ 51047 w 2020242"/>
                  <a:gd name="connsiteY3" fmla="*/ 1145362 h 1145362"/>
                  <a:gd name="connsiteX4" fmla="*/ 1981152 w 2020242"/>
                  <a:gd name="connsiteY4" fmla="*/ 144231 h 1145362"/>
                  <a:gd name="connsiteX5" fmla="*/ 2020210 w 2020242"/>
                  <a:gd name="connsiteY5" fmla="*/ 0 h 1145362"/>
                  <a:gd name="connsiteX0" fmla="*/ 2020210 w 2020242"/>
                  <a:gd name="connsiteY0" fmla="*/ 0 h 1145362"/>
                  <a:gd name="connsiteX1" fmla="*/ 0 w 2020242"/>
                  <a:gd name="connsiteY1" fmla="*/ 560962 h 1145362"/>
                  <a:gd name="connsiteX2" fmla="*/ 51047 w 2020242"/>
                  <a:gd name="connsiteY2" fmla="*/ 1145362 h 1145362"/>
                  <a:gd name="connsiteX3" fmla="*/ 1981152 w 2020242"/>
                  <a:gd name="connsiteY3" fmla="*/ 144231 h 1145362"/>
                  <a:gd name="connsiteX4" fmla="*/ 2020210 w 2020242"/>
                  <a:gd name="connsiteY4" fmla="*/ 0 h 1145362"/>
                  <a:gd name="connsiteX0" fmla="*/ 2686468 w 2686500"/>
                  <a:gd name="connsiteY0" fmla="*/ 0 h 1504551"/>
                  <a:gd name="connsiteX1" fmla="*/ 666258 w 2686500"/>
                  <a:gd name="connsiteY1" fmla="*/ 560962 h 1504551"/>
                  <a:gd name="connsiteX2" fmla="*/ 0 w 2686500"/>
                  <a:gd name="connsiteY2" fmla="*/ 1504551 h 1504551"/>
                  <a:gd name="connsiteX3" fmla="*/ 2647410 w 2686500"/>
                  <a:gd name="connsiteY3" fmla="*/ 144231 h 1504551"/>
                  <a:gd name="connsiteX4" fmla="*/ 2686468 w 2686500"/>
                  <a:gd name="connsiteY4" fmla="*/ 0 h 1504551"/>
                  <a:gd name="connsiteX0" fmla="*/ 2686468 w 2686500"/>
                  <a:gd name="connsiteY0" fmla="*/ 0 h 1504551"/>
                  <a:gd name="connsiteX1" fmla="*/ 580296 w 2686500"/>
                  <a:gd name="connsiteY1" fmla="*/ 583326 h 1504551"/>
                  <a:gd name="connsiteX2" fmla="*/ 0 w 2686500"/>
                  <a:gd name="connsiteY2" fmla="*/ 1504551 h 1504551"/>
                  <a:gd name="connsiteX3" fmla="*/ 2647410 w 2686500"/>
                  <a:gd name="connsiteY3" fmla="*/ 144231 h 1504551"/>
                  <a:gd name="connsiteX4" fmla="*/ 2686468 w 2686500"/>
                  <a:gd name="connsiteY4" fmla="*/ 0 h 150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500" h="1504551">
                    <a:moveTo>
                      <a:pt x="2686468" y="0"/>
                    </a:moveTo>
                    <a:lnTo>
                      <a:pt x="580296" y="583326"/>
                    </a:lnTo>
                    <a:lnTo>
                      <a:pt x="0" y="1504551"/>
                    </a:lnTo>
                    <a:lnTo>
                      <a:pt x="2647410" y="144231"/>
                    </a:lnTo>
                    <a:cubicBezTo>
                      <a:pt x="2646051" y="65122"/>
                      <a:pt x="2687827" y="79109"/>
                      <a:pt x="268646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6390">
                      <a:alpha val="51000"/>
                    </a:srgbClr>
                  </a:gs>
                  <a:gs pos="79000">
                    <a:srgbClr val="00AEE6">
                      <a:alpha val="0"/>
                    </a:srgbClr>
                  </a:gs>
                </a:gsLst>
                <a:lin ang="0" scaled="1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1266" defTabSz="689372">
                  <a:spcBef>
                    <a:spcPct val="0"/>
                  </a:spcBef>
                  <a:defRPr/>
                </a:pPr>
                <a:endParaRPr lang="en-US" sz="900" dirty="0">
                  <a:solidFill>
                    <a:srgbClr val="FFFFFF"/>
                  </a:solidFill>
                  <a:latin typeface="AvenirNext LT Pro Regular"/>
                  <a:ea typeface="ＭＳ Ｐゴシック"/>
                  <a:cs typeface="Arial"/>
                </a:endParaRPr>
              </a:p>
            </p:txBody>
          </p:sp>
        </p:grpSp>
        <p:sp>
          <p:nvSpPr>
            <p:cNvPr id="68" name="TextBox 57">
              <a:extLst>
                <a:ext uri="{FF2B5EF4-FFF2-40B4-BE49-F238E27FC236}">
                  <a16:creationId xmlns:a16="http://schemas.microsoft.com/office/drawing/2014/main" id="{FE030C88-834C-42E9-9CBC-340BE9FF6DF8}"/>
                </a:ext>
              </a:extLst>
            </p:cNvPr>
            <p:cNvSpPr txBox="1"/>
            <p:nvPr/>
          </p:nvSpPr>
          <p:spPr>
            <a:xfrm>
              <a:off x="7199526" y="4233519"/>
              <a:ext cx="1343996" cy="300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650" b="1" dirty="0">
                  <a:solidFill>
                    <a:prstClr val="white"/>
                  </a:solidFill>
                  <a:latin typeface="AvenirNext LT Pro Regular"/>
                  <a:ea typeface="ＭＳ Ｐゴシック"/>
                </a:rPr>
                <a:t>Content Publishers</a:t>
              </a:r>
            </a:p>
          </p:txBody>
        </p:sp>
        <p:sp>
          <p:nvSpPr>
            <p:cNvPr id="69" name="TextBox 62">
              <a:extLst>
                <a:ext uri="{FF2B5EF4-FFF2-40B4-BE49-F238E27FC236}">
                  <a16:creationId xmlns:a16="http://schemas.microsoft.com/office/drawing/2014/main" id="{8AFE98B9-7078-4D3A-838A-D3D3095C21D2}"/>
                </a:ext>
              </a:extLst>
            </p:cNvPr>
            <p:cNvSpPr txBox="1"/>
            <p:nvPr/>
          </p:nvSpPr>
          <p:spPr>
            <a:xfrm>
              <a:off x="9972438" y="6173765"/>
              <a:ext cx="1509667" cy="31780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>
                <a:defRPr/>
              </a:pPr>
              <a:r>
                <a:rPr lang="en-US" sz="1125" dirty="0">
                  <a:solidFill>
                    <a:srgbClr val="FFFFFF">
                      <a:alpha val="80000"/>
                    </a:srgbClr>
                  </a:solidFill>
                  <a:latin typeface="AvenirNext LT Pro Regular"/>
                  <a:ea typeface="ＭＳ Ｐゴシック"/>
                  <a:cs typeface="ＭＳ Ｐゴシック"/>
                </a:rPr>
                <a:t>Data Management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6767881-C48F-4BEB-A7C1-CAA4385B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07675" y="4744014"/>
              <a:ext cx="3366720" cy="120443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229002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40732-E6FA-4868-9B9B-6681B1995752}"/>
              </a:ext>
            </a:extLst>
          </p:cNvPr>
          <p:cNvSpPr txBox="1"/>
          <p:nvPr/>
        </p:nvSpPr>
        <p:spPr>
          <a:xfrm>
            <a:off x="685800" y="1854801"/>
            <a:ext cx="579549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Connect to Portal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>
                <a:ea typeface="+mn-ea"/>
                <a:cs typeface="+mn-cs"/>
              </a:rPr>
              <a:t>Read csv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Manipulate data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>
                <a:ea typeface="+mn-ea"/>
                <a:cs typeface="+mn-cs"/>
              </a:rPr>
              <a:t>Show in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DBBA6-D7D8-43A6-822C-B2AEBABA2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48" y="2542333"/>
            <a:ext cx="7120370" cy="3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214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C65EA-C1F9-4194-88C3-7C16821B077B}"/>
              </a:ext>
            </a:extLst>
          </p:cNvPr>
          <p:cNvSpPr txBox="1"/>
          <p:nvPr/>
        </p:nvSpPr>
        <p:spPr>
          <a:xfrm>
            <a:off x="1378039" y="1970467"/>
            <a:ext cx="9723549" cy="420490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r>
              <a:rPr lang="en-US" dirty="0"/>
              <a:t>#Access the portal using "amazing_arcgis_123" as password for the given Username.</a:t>
            </a:r>
            <a:endParaRPr lang="en-US" sz="1400" dirty="0"/>
          </a:p>
          <a:p>
            <a:r>
              <a:rPr lang="en-US" dirty="0" err="1"/>
              <a:t>gis</a:t>
            </a:r>
            <a:r>
              <a:rPr lang="en-US" dirty="0"/>
              <a:t> = GIS("https://python.playground.esri.com/portal", "</a:t>
            </a:r>
            <a:r>
              <a:rPr lang="en-US" dirty="0" err="1"/>
              <a:t>arcgis_python</a:t>
            </a:r>
            <a:r>
              <a:rPr lang="en-US" dirty="0"/>
              <a:t>")</a:t>
            </a:r>
            <a:endParaRPr lang="en-US" sz="1400" dirty="0"/>
          </a:p>
          <a:p>
            <a:br>
              <a:rPr lang="en-US" sz="1400" dirty="0"/>
            </a:br>
            <a:r>
              <a:rPr lang="en-US" dirty="0" err="1"/>
              <a:t>old_one</a:t>
            </a:r>
            <a:r>
              <a:rPr lang="en-US" dirty="0"/>
              <a:t> = </a:t>
            </a:r>
            <a:r>
              <a:rPr lang="en-US" dirty="0" err="1"/>
              <a:t>gis.content.search</a:t>
            </a:r>
            <a:r>
              <a:rPr lang="en-US" dirty="0"/>
              <a:t>('capitals_1.csv')</a:t>
            </a:r>
            <a:endParaRPr lang="en-US" sz="1400" dirty="0"/>
          </a:p>
          <a:p>
            <a:r>
              <a:rPr lang="en-US" dirty="0" err="1"/>
              <a:t>old_one</a:t>
            </a:r>
            <a:endParaRPr lang="en-US" sz="1400" dirty="0"/>
          </a:p>
          <a:p>
            <a:r>
              <a:rPr lang="en-US" dirty="0" err="1"/>
              <a:t>gis.content.delete_items</a:t>
            </a:r>
            <a:r>
              <a:rPr lang="en-US" dirty="0"/>
              <a:t>(</a:t>
            </a:r>
            <a:r>
              <a:rPr lang="en-US" dirty="0" err="1"/>
              <a:t>old_one</a:t>
            </a:r>
            <a:r>
              <a:rPr lang="en-US" dirty="0"/>
              <a:t>)</a:t>
            </a:r>
            <a:endParaRPr lang="en-US" sz="1400" dirty="0"/>
          </a:p>
          <a:p>
            <a:r>
              <a:rPr lang="en-US" dirty="0"/>
              <a:t>old_2 = </a:t>
            </a:r>
            <a:r>
              <a:rPr lang="en-US" dirty="0" err="1"/>
              <a:t>gis.content.search</a:t>
            </a:r>
            <a:r>
              <a:rPr lang="en-US" dirty="0"/>
              <a:t>('USA Capitals 2')</a:t>
            </a:r>
            <a:endParaRPr lang="en-US" sz="1400" dirty="0"/>
          </a:p>
          <a:p>
            <a:r>
              <a:rPr lang="en-US" dirty="0"/>
              <a:t>old_2</a:t>
            </a:r>
            <a:endParaRPr lang="en-US" sz="1400" dirty="0"/>
          </a:p>
          <a:p>
            <a:r>
              <a:rPr lang="en-US" dirty="0" err="1"/>
              <a:t>gis.content.delete_items</a:t>
            </a:r>
            <a:r>
              <a:rPr lang="en-US" dirty="0"/>
              <a:t>(old_2)</a:t>
            </a:r>
            <a:endParaRPr lang="en-US" sz="1400" dirty="0"/>
          </a:p>
          <a:p>
            <a:endParaRPr lang="en-US" sz="1400" dirty="0"/>
          </a:p>
          <a:p>
            <a:endParaRPr lang="en-US" sz="1400" b="1" dirty="0">
              <a:ea typeface="+mn-ea"/>
              <a:cs typeface="+mn-cs"/>
            </a:endParaRPr>
          </a:p>
          <a:p>
            <a:r>
              <a:rPr lang="en-US" dirty="0" err="1"/>
              <a:t>updated_df</a:t>
            </a:r>
            <a:r>
              <a:rPr lang="en-US" dirty="0"/>
              <a:t>['</a:t>
            </a:r>
            <a:r>
              <a:rPr lang="en-US" dirty="0" err="1"/>
              <a:t>popdif</a:t>
            </a:r>
            <a:r>
              <a:rPr lang="en-US" dirty="0"/>
              <a:t>'] = </a:t>
            </a:r>
            <a:r>
              <a:rPr lang="en-US" dirty="0" err="1"/>
              <a:t>updated_df</a:t>
            </a:r>
            <a:r>
              <a:rPr lang="en-US" dirty="0"/>
              <a:t>['pop2007'] - </a:t>
            </a:r>
            <a:r>
              <a:rPr lang="en-US" dirty="0" err="1"/>
              <a:t>updated_df</a:t>
            </a:r>
            <a:r>
              <a:rPr lang="en-US" dirty="0"/>
              <a:t>['pop2000']</a:t>
            </a:r>
            <a:endParaRPr lang="en-US" sz="1400" dirty="0"/>
          </a:p>
          <a:p>
            <a:r>
              <a:rPr lang="en-US" dirty="0" err="1"/>
              <a:t>updated_df</a:t>
            </a:r>
            <a:endParaRPr lang="en-US" sz="1400" dirty="0"/>
          </a:p>
          <a:p>
            <a:br>
              <a:rPr lang="en-US" sz="1400" dirty="0"/>
            </a:br>
            <a:r>
              <a:rPr lang="en-US" dirty="0"/>
              <a:t>fc = </a:t>
            </a:r>
            <a:r>
              <a:rPr lang="en-US" dirty="0" err="1"/>
              <a:t>gis.content.import_data</a:t>
            </a:r>
            <a:r>
              <a:rPr lang="en-US" dirty="0"/>
              <a:t>(</a:t>
            </a:r>
            <a:r>
              <a:rPr lang="en-US" dirty="0" err="1"/>
              <a:t>updated_df</a:t>
            </a:r>
            <a:r>
              <a:rPr lang="en-US" dirty="0"/>
              <a:t>)</a:t>
            </a:r>
            <a:endParaRPr lang="en-US" sz="1400" dirty="0"/>
          </a:p>
          <a:p>
            <a:br>
              <a:rPr lang="en-US" sz="1400" dirty="0"/>
            </a:b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7743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ArcPy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4E39B-3B63-4D4F-A8C6-46F2CE4AA689}"/>
              </a:ext>
            </a:extLst>
          </p:cNvPr>
          <p:cNvSpPr txBox="1"/>
          <p:nvPr/>
        </p:nvSpPr>
        <p:spPr>
          <a:xfrm>
            <a:off x="685800" y="1854801"/>
            <a:ext cx="579549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Python interactive in ArcGIS Pro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Interact with ArcGIS Pro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Use in Python script model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CA43B-4540-402D-94B4-70620CF8F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552895"/>
            <a:ext cx="7362423" cy="39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9631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2B39F-F7A5-432A-84D9-0C137476AE19}"/>
              </a:ext>
            </a:extLst>
          </p:cNvPr>
          <p:cNvSpPr txBox="1"/>
          <p:nvPr/>
        </p:nvSpPr>
        <p:spPr>
          <a:xfrm>
            <a:off x="685800" y="1854801"/>
            <a:ext cx="579549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Python interactive in ArcGIS Pro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Convert data for analyze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Add and calculate 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r>
              <a:rPr lang="en-US" sz="2400" b="1" dirty="0"/>
              <a:t>Export to excel</a:t>
            </a:r>
          </a:p>
          <a:p>
            <a:pPr marL="342900" indent="-342900" algn="l" eaLnBrk="0" hangingPunct="0">
              <a:lnSpc>
                <a:spcPts val="1800"/>
              </a:lnSpc>
              <a:buFontTx/>
              <a:buChar char="-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894643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B8D0AD-9481-4E0E-B72A-15BD9E541338}"/>
              </a:ext>
            </a:extLst>
          </p:cNvPr>
          <p:cNvGrpSpPr/>
          <p:nvPr/>
        </p:nvGrpSpPr>
        <p:grpSpPr>
          <a:xfrm>
            <a:off x="0" y="0"/>
            <a:ext cx="12229584" cy="6882745"/>
            <a:chOff x="0" y="0"/>
            <a:chExt cx="12229584" cy="68827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066DC-1C52-4CCB-8FA8-B7CB4F7D7DCB}"/>
                </a:ext>
              </a:extLst>
            </p:cNvPr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53D01-78BA-4C35-B7C9-5B66712C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29584" cy="688274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586837-75F0-4185-9210-DA352D7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F6529-92E2-4D0D-BEC3-EA1B88B382AE}"/>
              </a:ext>
            </a:extLst>
          </p:cNvPr>
          <p:cNvSpPr txBox="1"/>
          <p:nvPr/>
        </p:nvSpPr>
        <p:spPr>
          <a:xfrm>
            <a:off x="1378039" y="1970467"/>
            <a:ext cx="9723549" cy="420490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r>
              <a:rPr lang="en-US" i="1" dirty="0"/>
              <a:t>import</a:t>
            </a:r>
            <a:r>
              <a:rPr lang="en-US" dirty="0"/>
              <a:t> </a:t>
            </a:r>
            <a:r>
              <a:rPr lang="en-US" dirty="0" err="1"/>
              <a:t>arcpy</a:t>
            </a:r>
            <a:endParaRPr lang="en-US" dirty="0"/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 err="1"/>
              <a:t>arcpy.SelectLayerByAttribute_management</a:t>
            </a:r>
            <a:r>
              <a:rPr lang="en-US" dirty="0"/>
              <a:t>(</a:t>
            </a:r>
            <a:r>
              <a:rPr lang="en-US" b="1" dirty="0"/>
              <a:t>'PROVINCE'</a:t>
            </a:r>
            <a:r>
              <a:rPr lang="en-US" dirty="0"/>
              <a:t>,</a:t>
            </a:r>
            <a:r>
              <a:rPr lang="en-US" dirty="0" err="1"/>
              <a:t>where_clause</a:t>
            </a:r>
            <a:r>
              <a:rPr lang="en-US" b="1" dirty="0"/>
              <a:t>='TOTAL&gt;1000000'</a:t>
            </a:r>
            <a:r>
              <a:rPr lang="en-US" dirty="0"/>
              <a:t>)</a:t>
            </a:r>
          </a:p>
          <a:p>
            <a:r>
              <a:rPr lang="en-US" dirty="0"/>
              <a:t>province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arcpy.da.FeatureClassToNumPyArray</a:t>
            </a:r>
            <a:r>
              <a:rPr lang="en-US" dirty="0"/>
              <a:t>(</a:t>
            </a:r>
            <a:r>
              <a:rPr lang="en-US" b="1" dirty="0"/>
              <a:t>'PROVINCE'</a:t>
            </a:r>
            <a:r>
              <a:rPr lang="en-US" dirty="0"/>
              <a:t>,[</a:t>
            </a:r>
            <a:r>
              <a:rPr lang="en-US" b="1" dirty="0"/>
              <a:t>'PROV_NAME'</a:t>
            </a:r>
            <a:r>
              <a:rPr lang="en-US" dirty="0"/>
              <a:t>,</a:t>
            </a:r>
            <a:r>
              <a:rPr lang="en-US" b="1" dirty="0"/>
              <a:t>'MALE'</a:t>
            </a:r>
            <a:r>
              <a:rPr lang="en-US" dirty="0"/>
              <a:t>,</a:t>
            </a:r>
            <a:r>
              <a:rPr lang="en-US" b="1" dirty="0"/>
              <a:t>'FEMALE'</a:t>
            </a:r>
            <a:r>
              <a:rPr lang="en-US" dirty="0"/>
              <a:t>,</a:t>
            </a:r>
            <a:r>
              <a:rPr lang="en-US" b="1" dirty="0"/>
              <a:t>'TOTAL'</a:t>
            </a:r>
            <a:r>
              <a:rPr lang="en-US" dirty="0"/>
              <a:t>,</a:t>
            </a:r>
            <a:r>
              <a:rPr lang="en-US" b="1" dirty="0"/>
              <a:t>'HOUSE’</a:t>
            </a:r>
            <a:r>
              <a:rPr lang="en-US" dirty="0"/>
              <a:t>])</a:t>
            </a:r>
          </a:p>
          <a:p>
            <a:r>
              <a:rPr lang="en-US" dirty="0" err="1"/>
              <a:t>df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pd.DataFrame</a:t>
            </a:r>
            <a:r>
              <a:rPr lang="en-US" dirty="0"/>
              <a:t>(</a:t>
            </a:r>
            <a:r>
              <a:rPr lang="en-US" dirty="0" err="1"/>
              <a:t>province,index</a:t>
            </a:r>
            <a:r>
              <a:rPr lang="en-US" b="1" dirty="0"/>
              <a:t>=</a:t>
            </a:r>
            <a:r>
              <a:rPr lang="en-US" dirty="0"/>
              <a:t>province[</a:t>
            </a:r>
            <a:r>
              <a:rPr lang="en-US" b="1" dirty="0"/>
              <a:t>'PROV_NAME'</a:t>
            </a:r>
            <a:r>
              <a:rPr lang="en-US" dirty="0"/>
              <a:t>],columns</a:t>
            </a:r>
            <a:r>
              <a:rPr lang="en-US" b="1" dirty="0"/>
              <a:t>=</a:t>
            </a:r>
            <a:r>
              <a:rPr lang="en-US" dirty="0"/>
              <a:t>[</a:t>
            </a:r>
            <a:r>
              <a:rPr lang="en-US" b="1" dirty="0"/>
              <a:t>'MALE'</a:t>
            </a:r>
            <a:r>
              <a:rPr lang="en-US" dirty="0"/>
              <a:t>,</a:t>
            </a:r>
            <a:r>
              <a:rPr lang="en-US" b="1" dirty="0"/>
              <a:t>'FEMALE'</a:t>
            </a:r>
            <a:r>
              <a:rPr lang="en-US" dirty="0"/>
              <a:t>,</a:t>
            </a:r>
            <a:r>
              <a:rPr lang="en-US" b="1" dirty="0"/>
              <a:t>'TOTAL'</a:t>
            </a:r>
            <a:r>
              <a:rPr lang="en-US" dirty="0"/>
              <a:t>,</a:t>
            </a:r>
            <a:r>
              <a:rPr lang="en-US" b="1" dirty="0"/>
              <a:t>'HOUSE’</a:t>
            </a:r>
            <a:r>
              <a:rPr lang="en-US" dirty="0"/>
              <a:t>])</a:t>
            </a:r>
          </a:p>
          <a:p>
            <a:endParaRPr lang="en-US" sz="1400" dirty="0"/>
          </a:p>
          <a:p>
            <a:r>
              <a:rPr lang="en-US" dirty="0" err="1"/>
              <a:t>dfMean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'TOTAL'</a:t>
            </a:r>
            <a:r>
              <a:rPr lang="en-US" dirty="0"/>
              <a:t>]</a:t>
            </a:r>
            <a:r>
              <a:rPr lang="en-US" b="1" dirty="0"/>
              <a:t>&gt;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'TOTAL'</a:t>
            </a:r>
            <a:r>
              <a:rPr lang="en-US" dirty="0"/>
              <a:t>].mean()]</a:t>
            </a:r>
            <a:br>
              <a:rPr lang="en-US" sz="1400" dirty="0"/>
            </a:br>
            <a:r>
              <a:rPr lang="en-US" i="1" dirty="0"/>
              <a:t>import</a:t>
            </a:r>
            <a:r>
              <a:rPr lang="en-US" dirty="0"/>
              <a:t> </a:t>
            </a:r>
            <a:r>
              <a:rPr lang="en-US" dirty="0" err="1"/>
              <a:t>matplotlib.pyplot</a:t>
            </a:r>
            <a:r>
              <a:rPr lang="en-US" dirty="0"/>
              <a:t> </a:t>
            </a:r>
            <a:r>
              <a:rPr lang="en-US" i="1" dirty="0"/>
              <a:t>as</a:t>
            </a:r>
            <a:r>
              <a:rPr lang="en-US" dirty="0"/>
              <a:t>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dfMean.plot</a:t>
            </a:r>
            <a:r>
              <a:rPr lang="en-US" dirty="0"/>
              <a:t>(kind</a:t>
            </a:r>
            <a:r>
              <a:rPr lang="en-US" b="1" dirty="0"/>
              <a:t>='bar’</a:t>
            </a:r>
            <a:r>
              <a:rPr lang="en-US" dirty="0"/>
              <a:t>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</a:t>
            </a:r>
            <a:r>
              <a:rPr lang="en-US" b="1" dirty="0" err="1"/>
              <a:t>someStat</a:t>
            </a:r>
            <a:r>
              <a:rPr lang="en-US" b="1" dirty="0"/>
              <a:t>'</a:t>
            </a:r>
            <a:r>
              <a:rPr lang="en-US" dirty="0"/>
              <a:t>] </a:t>
            </a:r>
            <a:r>
              <a:rPr lang="en-US" b="1" dirty="0"/>
              <a:t>=</a:t>
            </a:r>
            <a:r>
              <a:rPr lang="en-US" dirty="0"/>
              <a:t> 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'TOTAL'</a:t>
            </a:r>
            <a:r>
              <a:rPr lang="en-US" dirty="0"/>
              <a:t>].</a:t>
            </a:r>
            <a:r>
              <a:rPr lang="en-US" dirty="0" err="1"/>
              <a:t>std</a:t>
            </a:r>
            <a:r>
              <a:rPr lang="en-US" dirty="0"/>
              <a:t>()</a:t>
            </a:r>
            <a:r>
              <a:rPr lang="en-US" b="1" dirty="0"/>
              <a:t>/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'TOTAL'</a:t>
            </a:r>
            <a:r>
              <a:rPr lang="en-US" dirty="0"/>
              <a:t>].mean())</a:t>
            </a:r>
            <a:r>
              <a:rPr lang="en-US" b="1" dirty="0"/>
              <a:t>*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'TOTAL’</a:t>
            </a:r>
            <a:r>
              <a:rPr lang="en-US" dirty="0"/>
              <a:t>]</a:t>
            </a:r>
          </a:p>
          <a:p>
            <a:r>
              <a:rPr lang="en-US" dirty="0" err="1"/>
              <a:t>df.to_excel</a:t>
            </a:r>
            <a:r>
              <a:rPr lang="en-US" dirty="0"/>
              <a:t>(</a:t>
            </a:r>
            <a:r>
              <a:rPr lang="en-US" b="1" dirty="0"/>
              <a:t>'test.xlsx'</a:t>
            </a:r>
            <a:r>
              <a:rPr lang="en-US" dirty="0"/>
              <a:t>)</a:t>
            </a:r>
          </a:p>
          <a:p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40139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Custom 2">
      <a:majorFont>
        <a:latin typeface="Avenir Next Cyr Light"/>
        <a:ea typeface="ＭＳ Ｐゴシック"/>
        <a:cs typeface="DB Heavent"/>
      </a:majorFont>
      <a:minorFont>
        <a:latin typeface="Avenir Next Cyr Light"/>
        <a:ea typeface="ＭＳ Ｐゴシック"/>
        <a:cs typeface="DB Heaven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Custom 2">
      <a:majorFont>
        <a:latin typeface="Avenir Next Cyr Light"/>
        <a:ea typeface="ＭＳ Ｐゴシック"/>
        <a:cs typeface="DB Heavent"/>
      </a:majorFont>
      <a:minorFont>
        <a:latin typeface="Avenir Next Cyr Light"/>
        <a:ea typeface="ＭＳ Ｐゴシック"/>
        <a:cs typeface="DB Heaven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246</Words>
  <Application>Microsoft Office PowerPoint</Application>
  <PresentationFormat>Widescreen</PresentationFormat>
  <Paragraphs>78</Paragraphs>
  <Slides>11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ＭＳ Ｐゴシック</vt:lpstr>
      <vt:lpstr>Arial</vt:lpstr>
      <vt:lpstr>Avenir LT Std 65 Medium</vt:lpstr>
      <vt:lpstr>Avenir Next Cyr Light</vt:lpstr>
      <vt:lpstr>Avenir Next Cyr Medium</vt:lpstr>
      <vt:lpstr>AvenirNext LT Pro Regular</vt:lpstr>
      <vt:lpstr>Calibri</vt:lpstr>
      <vt:lpstr>Cordia New</vt:lpstr>
      <vt:lpstr>DB Heavent</vt:lpstr>
      <vt:lpstr>Leelawadee UI</vt:lpstr>
      <vt:lpstr>Lucida Grande</vt:lpstr>
      <vt:lpstr>Esri_Corporate_Template-Dark</vt:lpstr>
      <vt:lpstr>1_Esri_Corporate_Template-Dark</vt:lpstr>
      <vt:lpstr>Using Python in ArcGIS Platform</vt:lpstr>
      <vt:lpstr>Using Python in ArcGIS Platform</vt:lpstr>
      <vt:lpstr>ArcGIS API for Python</vt:lpstr>
      <vt:lpstr>ArcGIS API for Python</vt:lpstr>
      <vt:lpstr>Demo</vt:lpstr>
      <vt:lpstr>Demo</vt:lpstr>
      <vt:lpstr>ArcPy</vt:lpstr>
      <vt:lpstr>Demo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SARAYUT MOONMUANG (ESRIT-PS)</dc:creator>
  <cp:lastModifiedBy>Administrator</cp:lastModifiedBy>
  <cp:revision>20</cp:revision>
  <dcterms:created xsi:type="dcterms:W3CDTF">2018-11-14T07:35:40Z</dcterms:created>
  <dcterms:modified xsi:type="dcterms:W3CDTF">2018-11-15T13:01:20Z</dcterms:modified>
</cp:coreProperties>
</file>